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colors4.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drawing4.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4.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diagrams/quickStyle4.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notesMasterIdLst>
    <p:notesMasterId r:id="rId8"/>
  </p:notesMasterIdLst>
  <p:sldIdLst>
    <p:sldId id="256" r:id="rId4"/>
    <p:sldId id="649" r:id="rId5"/>
    <p:sldId id="650" r:id="rId6"/>
    <p:sldId id="888" r:id="rId7"/>
    <p:sldId id="889" r:id="rId9"/>
    <p:sldId id="890" r:id="rId10"/>
    <p:sldId id="745" r:id="rId11"/>
    <p:sldId id="883" r:id="rId12"/>
    <p:sldId id="884" r:id="rId13"/>
    <p:sldId id="885" r:id="rId14"/>
    <p:sldId id="886" r:id="rId15"/>
    <p:sldId id="887" r:id="rId16"/>
    <p:sldId id="747" r:id="rId17"/>
    <p:sldId id="667" r:id="rId18"/>
    <p:sldId id="839" r:id="rId19"/>
    <p:sldId id="750" r:id="rId20"/>
    <p:sldId id="651" r:id="rId21"/>
    <p:sldId id="679" r:id="rId22"/>
    <p:sldId id="680" r:id="rId23"/>
    <p:sldId id="682" r:id="rId24"/>
    <p:sldId id="683" r:id="rId25"/>
    <p:sldId id="684" r:id="rId26"/>
    <p:sldId id="685" r:id="rId27"/>
    <p:sldId id="689" r:id="rId28"/>
    <p:sldId id="691" r:id="rId29"/>
    <p:sldId id="692" r:id="rId30"/>
    <p:sldId id="693" r:id="rId31"/>
    <p:sldId id="695" r:id="rId32"/>
    <p:sldId id="696" r:id="rId33"/>
    <p:sldId id="711" r:id="rId34"/>
    <p:sldId id="697" r:id="rId35"/>
    <p:sldId id="710" r:id="rId36"/>
    <p:sldId id="712" r:id="rId37"/>
    <p:sldId id="713" r:id="rId38"/>
    <p:sldId id="714" r:id="rId39"/>
    <p:sldId id="715" r:id="rId40"/>
    <p:sldId id="716" r:id="rId41"/>
    <p:sldId id="717" r:id="rId42"/>
    <p:sldId id="719" r:id="rId43"/>
    <p:sldId id="748" r:id="rId44"/>
    <p:sldId id="718" r:id="rId45"/>
    <p:sldId id="720" r:id="rId46"/>
    <p:sldId id="721" r:id="rId47"/>
    <p:sldId id="722" r:id="rId48"/>
    <p:sldId id="723" r:id="rId49"/>
    <p:sldId id="724" r:id="rId50"/>
    <p:sldId id="725" r:id="rId51"/>
    <p:sldId id="726" r:id="rId52"/>
    <p:sldId id="727" r:id="rId53"/>
    <p:sldId id="728" r:id="rId54"/>
    <p:sldId id="729" r:id="rId55"/>
    <p:sldId id="730" r:id="rId56"/>
    <p:sldId id="731" r:id="rId57"/>
    <p:sldId id="732" r:id="rId58"/>
    <p:sldId id="733" r:id="rId59"/>
    <p:sldId id="742" r:id="rId60"/>
    <p:sldId id="609" r:id="rId61"/>
  </p:sldIdLst>
  <p:sldSz cx="9144000" cy="6858000" type="screen4x3"/>
  <p:notesSz cx="6858000" cy="9144000"/>
  <p:defaultTextStyle>
    <a:defPPr>
      <a:defRPr lang="en-US"/>
    </a:defPPr>
    <a:lvl1pPr marL="0" lvl="0" indent="0" algn="l" defTabSz="914400" rtl="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0000"/>
    <a:srgbClr val="FFFF00"/>
    <a:srgbClr val="FF00FF"/>
    <a:srgbClr val="FFFFFF"/>
    <a:srgbClr val="CCECFF"/>
    <a:srgbClr val="CC99FF"/>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69" d="100"/>
          <a:sy n="69" d="100"/>
        </p:scale>
        <p:origin x="-138" y="-102"/>
      </p:cViewPr>
      <p:guideLst>
        <p:guide orient="horz" pos="2329"/>
        <p:guide pos="3020"/>
      </p:guideLst>
    </p:cSldViewPr>
  </p:slideViewPr>
  <p:gridSpacing cx="76199" cy="76199"/>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notesMaster" Target="notesMasters/notesMaster1.xml"/><Relationship Id="rId7" Type="http://schemas.openxmlformats.org/officeDocument/2006/relationships/slide" Target="slides/slide4.xml"/><Relationship Id="rId64" Type="http://schemas.openxmlformats.org/officeDocument/2006/relationships/tableStyles" Target="tableStyles.xml"/><Relationship Id="rId63" Type="http://schemas.openxmlformats.org/officeDocument/2006/relationships/viewProps" Target="viewProps.xml"/><Relationship Id="rId62" Type="http://schemas.openxmlformats.org/officeDocument/2006/relationships/presProps" Target="presProps.xml"/><Relationship Id="rId61" Type="http://schemas.openxmlformats.org/officeDocument/2006/relationships/slide" Target="slides/slide57.xml"/><Relationship Id="rId60" Type="http://schemas.openxmlformats.org/officeDocument/2006/relationships/slide" Target="slides/slide56.xml"/><Relationship Id="rId6" Type="http://schemas.openxmlformats.org/officeDocument/2006/relationships/slide" Target="slides/slide3.xml"/><Relationship Id="rId59" Type="http://schemas.openxmlformats.org/officeDocument/2006/relationships/slide" Target="slides/slide55.xml"/><Relationship Id="rId58" Type="http://schemas.openxmlformats.org/officeDocument/2006/relationships/slide" Target="slides/slide54.xml"/><Relationship Id="rId57" Type="http://schemas.openxmlformats.org/officeDocument/2006/relationships/slide" Target="slides/slide53.xml"/><Relationship Id="rId56" Type="http://schemas.openxmlformats.org/officeDocument/2006/relationships/slide" Target="slides/slide52.xml"/><Relationship Id="rId55" Type="http://schemas.openxmlformats.org/officeDocument/2006/relationships/slide" Target="slides/slide51.xml"/><Relationship Id="rId54" Type="http://schemas.openxmlformats.org/officeDocument/2006/relationships/slide" Target="slides/slide50.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slide" Target="slides/slide2.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26C320EB-5352-40AA-A0A9-C13066E1373C}" type="doc">
      <dgm:prSet loTypeId="urn:microsoft.com/office/officeart/2005/8/layout/list1" loCatId="list" qsTypeId="urn:microsoft.com/office/officeart/2005/8/quickstyle/simple1" qsCatId="simple" csTypeId="urn:microsoft.com/office/officeart/2005/8/colors/accent1_2" csCatId="accent1" phldr="0"/>
      <dgm:spPr/>
      <dgm:t>
        <a:bodyPr/>
        <a:p>
          <a:endParaRPr lang="zh-CN" altLang="en-US"/>
        </a:p>
      </dgm:t>
    </dgm:pt>
    <dgm:pt modelId="{773C5012-55F9-436E-B78B-2A38D8AAA0C0}">
      <dgm:prSet phldrT="[文本]" phldr="0" custT="0"/>
      <dgm:spPr/>
      <dgm:t>
        <a:bodyPr vert="horz" wrap="square"/>
        <a:lstStyle>
          <a:lvl1pPr algn="l">
            <a:defRPr sz="3600"/>
          </a:lvl1pPr>
          <a:lvl2pPr marL="285750" indent="-285750" algn="l">
            <a:defRPr sz="2800"/>
          </a:lvl2pPr>
          <a:lvl3pPr marL="571500" indent="-285750" algn="l">
            <a:defRPr sz="2800"/>
          </a:lvl3pPr>
          <a:lvl4pPr marL="857250" indent="-285750" algn="l">
            <a:defRPr sz="2800"/>
          </a:lvl4pPr>
          <a:lvl5pPr marL="1143000" indent="-285750" algn="l">
            <a:defRPr sz="2800"/>
          </a:lvl5pPr>
          <a:lvl6pPr marL="1428750" indent="-285750" algn="l">
            <a:defRPr sz="2800"/>
          </a:lvl6pPr>
          <a:lvl7pPr marL="1714500" indent="-285750" algn="l">
            <a:defRPr sz="2800"/>
          </a:lvl7pPr>
          <a:lvl8pPr marL="2000250" indent="-285750" algn="l">
            <a:defRPr sz="2800"/>
          </a:lvl8pPr>
          <a:lvl9pPr marL="2286000" indent="-285750" algn="l">
            <a:defRPr sz="2800"/>
          </a:lvl9pPr>
        </a:lstStyle>
        <a:p>
          <a:pPr>
            <a:lnSpc>
              <a:spcPct val="100000"/>
            </a:lnSpc>
            <a:spcBef>
              <a:spcPct val="0"/>
            </a:spcBef>
            <a:spcAft>
              <a:spcPct val="35000"/>
            </a:spcAft>
          </a:pPr>
          <a:r>
            <a:rPr lang="zh-CN" altLang="en-US" dirty="0">
              <a:ln w="22225">
                <a:solidFill>
                  <a:schemeClr val="accent2"/>
                </a:solidFill>
                <a:prstDash val="solid"/>
              </a:ln>
              <a:solidFill>
                <a:schemeClr val="accent2">
                  <a:lumMod val="40000"/>
                  <a:lumOff val="60000"/>
                </a:schemeClr>
              </a:solidFill>
              <a:effectLst/>
              <a:sym typeface="+mn-ea"/>
            </a:rPr>
            <a:t>一、畜牧法修订主要背景</a:t>
          </a:r>
          <a:r>
            <a:rPr lang="zh-CN" altLang="en-US"/>
            <a:t/>
          </a:r>
          <a:endParaRPr lang="zh-CN" altLang="en-US"/>
        </a:p>
      </dgm:t>
    </dgm:pt>
    <dgm:pt modelId="{E1399106-9BE2-43F4-9430-F473CB36780F}" cxnId="{3765282B-75A8-4A10-AA7A-5AB959445254}" type="parTrans">
      <dgm:prSet/>
      <dgm:spPr/>
      <dgm:t>
        <a:bodyPr/>
        <a:p>
          <a:endParaRPr lang="zh-CN" altLang="en-US"/>
        </a:p>
      </dgm:t>
    </dgm:pt>
    <dgm:pt modelId="{507A6FE3-4D55-4ED6-A973-429D64C5DF28}" cxnId="{3765282B-75A8-4A10-AA7A-5AB959445254}" type="sibTrans">
      <dgm:prSet/>
      <dgm:spPr/>
      <dgm:t>
        <a:bodyPr/>
        <a:p>
          <a:endParaRPr lang="zh-CN" altLang="en-US"/>
        </a:p>
      </dgm:t>
    </dgm:pt>
    <dgm:pt modelId="{CA58FE74-4619-4E47-BA6C-E0CD35AF5AC2}">
      <dgm:prSet phldrT="[文本]" phldr="0" custT="0"/>
      <dgm:spPr/>
      <dgm:t>
        <a:bodyPr vert="horz" wrap="square"/>
        <a:lstStyle>
          <a:lvl1pPr algn="l">
            <a:defRPr sz="3600"/>
          </a:lvl1pPr>
          <a:lvl2pPr marL="285750" indent="-285750" algn="l">
            <a:defRPr sz="2800"/>
          </a:lvl2pPr>
          <a:lvl3pPr marL="571500" indent="-285750" algn="l">
            <a:defRPr sz="2800"/>
          </a:lvl3pPr>
          <a:lvl4pPr marL="857250" indent="-285750" algn="l">
            <a:defRPr sz="2800"/>
          </a:lvl4pPr>
          <a:lvl5pPr marL="1143000" indent="-285750" algn="l">
            <a:defRPr sz="2800"/>
          </a:lvl5pPr>
          <a:lvl6pPr marL="1428750" indent="-285750" algn="l">
            <a:defRPr sz="2800"/>
          </a:lvl6pPr>
          <a:lvl7pPr marL="1714500" indent="-285750" algn="l">
            <a:defRPr sz="2800"/>
          </a:lvl7pPr>
          <a:lvl8pPr marL="2000250" indent="-285750" algn="l">
            <a:defRPr sz="2800"/>
          </a:lvl8pPr>
          <a:lvl9pPr marL="2286000" indent="-285750" algn="l">
            <a:defRPr sz="2800"/>
          </a:lvl9pPr>
        </a:lstStyle>
        <a:p>
          <a:pPr>
            <a:lnSpc>
              <a:spcPct val="100000"/>
            </a:lnSpc>
            <a:spcBef>
              <a:spcPct val="0"/>
            </a:spcBef>
            <a:spcAft>
              <a:spcPct val="35000"/>
            </a:spcAft>
          </a:pPr>
          <a:r>
            <a:rPr lang="zh-CN" altLang="en-US">
              <a:ln w="22225">
                <a:solidFill>
                  <a:schemeClr val="accent2"/>
                </a:solidFill>
                <a:prstDash val="solid"/>
              </a:ln>
              <a:solidFill>
                <a:schemeClr val="accent2">
                  <a:lumMod val="40000"/>
                  <a:lumOff val="60000"/>
                </a:schemeClr>
              </a:solidFill>
              <a:effectLst/>
              <a:sym typeface="+mn-ea"/>
            </a:rPr>
            <a:t>二、畜牧法修订主要亮点</a:t>
          </a:r>
          <a:r>
            <a:rPr lang="zh-CN" altLang="en-US"/>
            <a:t/>
          </a:r>
          <a:endParaRPr lang="zh-CN" altLang="en-US"/>
        </a:p>
      </dgm:t>
    </dgm:pt>
    <dgm:pt modelId="{EBAD4DA7-135F-4F4E-9475-804E7DC205D2}" cxnId="{18A4159B-40B8-4716-BFC0-6493F167D0D0}" type="parTrans">
      <dgm:prSet/>
      <dgm:spPr/>
      <dgm:t>
        <a:bodyPr/>
        <a:p>
          <a:endParaRPr lang="zh-CN" altLang="en-US"/>
        </a:p>
      </dgm:t>
    </dgm:pt>
    <dgm:pt modelId="{5723A07A-E737-45B0-B84E-97FB4DE86580}" cxnId="{18A4159B-40B8-4716-BFC0-6493F167D0D0}" type="sibTrans">
      <dgm:prSet/>
      <dgm:spPr/>
      <dgm:t>
        <a:bodyPr/>
        <a:p>
          <a:endParaRPr lang="zh-CN" altLang="en-US"/>
        </a:p>
      </dgm:t>
    </dgm:pt>
    <dgm:pt modelId="{D3284563-CEAB-43B3-81C4-5F6C081CBB78}">
      <dgm:prSet phldrT="[文本]" phldr="0" custT="0"/>
      <dgm:spPr/>
      <dgm:t>
        <a:bodyPr vert="horz" wrap="square"/>
        <a:lstStyle>
          <a:lvl1pPr algn="l">
            <a:defRPr sz="3600"/>
          </a:lvl1pPr>
          <a:lvl2pPr marL="285750" indent="-285750" algn="l">
            <a:defRPr sz="2800"/>
          </a:lvl2pPr>
          <a:lvl3pPr marL="571500" indent="-285750" algn="l">
            <a:defRPr sz="2800"/>
          </a:lvl3pPr>
          <a:lvl4pPr marL="857250" indent="-285750" algn="l">
            <a:defRPr sz="2800"/>
          </a:lvl4pPr>
          <a:lvl5pPr marL="1143000" indent="-285750" algn="l">
            <a:defRPr sz="2800"/>
          </a:lvl5pPr>
          <a:lvl6pPr marL="1428750" indent="-285750" algn="l">
            <a:defRPr sz="2800"/>
          </a:lvl6pPr>
          <a:lvl7pPr marL="1714500" indent="-285750" algn="l">
            <a:defRPr sz="2800"/>
          </a:lvl7pPr>
          <a:lvl8pPr marL="2000250" indent="-285750" algn="l">
            <a:defRPr sz="2800"/>
          </a:lvl8pPr>
          <a:lvl9pPr marL="2286000" indent="-285750" algn="l">
            <a:defRPr sz="2800"/>
          </a:lvl9pPr>
        </a:lstStyle>
        <a:p>
          <a:pPr>
            <a:lnSpc>
              <a:spcPct val="100000"/>
            </a:lnSpc>
            <a:spcBef>
              <a:spcPct val="0"/>
            </a:spcBef>
            <a:spcAft>
              <a:spcPct val="35000"/>
            </a:spcAft>
          </a:pPr>
          <a:r>
            <a:rPr lang="zh-CN" altLang="en-US">
              <a:ln w="22225">
                <a:solidFill>
                  <a:schemeClr val="accent2"/>
                </a:solidFill>
                <a:prstDash val="solid"/>
              </a:ln>
              <a:solidFill>
                <a:schemeClr val="accent2">
                  <a:lumMod val="40000"/>
                  <a:lumOff val="60000"/>
                </a:schemeClr>
              </a:solidFill>
              <a:effectLst/>
              <a:sym typeface="+mn-ea"/>
            </a:rPr>
            <a:t>三、畜牧法修订主要内容</a:t>
          </a:r>
          <a:r>
            <a:rPr lang="zh-CN" altLang="en-US"/>
            <a:t/>
          </a:r>
          <a:endParaRPr lang="zh-CN" altLang="en-US"/>
        </a:p>
      </dgm:t>
    </dgm:pt>
    <dgm:pt modelId="{A2E240DA-ABFA-4A24-BE34-ABE926603D67}" cxnId="{B32083C9-9E9D-44D5-83BF-2F1911D7089C}" type="parTrans">
      <dgm:prSet/>
      <dgm:spPr/>
      <dgm:t>
        <a:bodyPr/>
        <a:p>
          <a:endParaRPr lang="zh-CN" altLang="en-US"/>
        </a:p>
      </dgm:t>
    </dgm:pt>
    <dgm:pt modelId="{2E43EE94-FE21-4F90-81B3-CED5B1ECC8C9}" cxnId="{B32083C9-9E9D-44D5-83BF-2F1911D7089C}" type="sibTrans">
      <dgm:prSet/>
      <dgm:spPr/>
      <dgm:t>
        <a:bodyPr/>
        <a:p>
          <a:endParaRPr lang="zh-CN" altLang="en-US"/>
        </a:p>
      </dgm:t>
    </dgm:pt>
    <dgm:pt modelId="{E5EECCA3-F875-4B71-92CC-9CCDFB7DBFEF}" type="pres">
      <dgm:prSet presAssocID="{26C320EB-5352-40AA-A0A9-C13066E1373C}" presName="linear" presStyleCnt="0">
        <dgm:presLayoutVars>
          <dgm:dir/>
          <dgm:animLvl val="lvl"/>
          <dgm:resizeHandles val="exact"/>
        </dgm:presLayoutVars>
      </dgm:prSet>
      <dgm:spPr/>
    </dgm:pt>
    <dgm:pt modelId="{667CAF5C-37C0-43B7-8B7E-02CCA3754DB9}" type="pres">
      <dgm:prSet presAssocID="{773C5012-55F9-436E-B78B-2A38D8AAA0C0}" presName="parentLin" presStyleCnt="0"/>
      <dgm:spPr/>
    </dgm:pt>
    <dgm:pt modelId="{58B158CB-C1D2-4676-88E6-6B3937A00A96}" type="pres">
      <dgm:prSet presAssocID="{773C5012-55F9-436E-B78B-2A38D8AAA0C0}" presName="parentLeftMargin" presStyleCnt="0"/>
      <dgm:spPr/>
    </dgm:pt>
    <dgm:pt modelId="{D0971512-D8E1-4E4B-89F4-FF2EB164C196}" type="pres">
      <dgm:prSet presAssocID="{773C5012-55F9-436E-B78B-2A38D8AAA0C0}" presName="parentText" presStyleLbl="node1" presStyleIdx="0" presStyleCnt="3">
        <dgm:presLayoutVars>
          <dgm:chMax val="0"/>
          <dgm:bulletEnabled val="1"/>
        </dgm:presLayoutVars>
      </dgm:prSet>
      <dgm:spPr/>
    </dgm:pt>
    <dgm:pt modelId="{05E10EBB-C85A-471E-9935-B48B9C39A12E}" type="pres">
      <dgm:prSet presAssocID="{773C5012-55F9-436E-B78B-2A38D8AAA0C0}" presName="negativeSpace" presStyleCnt="0"/>
      <dgm:spPr/>
    </dgm:pt>
    <dgm:pt modelId="{1F055725-8984-42CB-98CB-8E7728DD5EAB}" type="pres">
      <dgm:prSet presAssocID="{773C5012-55F9-436E-B78B-2A38D8AAA0C0}" presName="childText" presStyleLbl="conFgAcc1" presStyleIdx="0" presStyleCnt="3">
        <dgm:presLayoutVars>
          <dgm:bulletEnabled val="1"/>
        </dgm:presLayoutVars>
      </dgm:prSet>
      <dgm:spPr/>
    </dgm:pt>
    <dgm:pt modelId="{5785404B-F53E-4CF2-A702-90A46E89CED8}" type="pres">
      <dgm:prSet presAssocID="{507A6FE3-4D55-4ED6-A973-429D64C5DF28}" presName="spaceBetweenRectangles" presStyleCnt="0"/>
      <dgm:spPr/>
    </dgm:pt>
    <dgm:pt modelId="{EF963990-07B7-4DBC-8CFE-C86D15B61BB6}" type="pres">
      <dgm:prSet presAssocID="{CA58FE74-4619-4E47-BA6C-E0CD35AF5AC2}" presName="parentLin" presStyleCnt="0"/>
      <dgm:spPr/>
    </dgm:pt>
    <dgm:pt modelId="{AEA4B341-6C57-43B8-BC42-9813D43D1335}" type="pres">
      <dgm:prSet presAssocID="{CA58FE74-4619-4E47-BA6C-E0CD35AF5AC2}" presName="parentLeftMargin" presStyleCnt="0"/>
      <dgm:spPr/>
    </dgm:pt>
    <dgm:pt modelId="{DD07B078-3354-4F1B-9438-E4F95C4B43A6}" type="pres">
      <dgm:prSet presAssocID="{CA58FE74-4619-4E47-BA6C-E0CD35AF5AC2}" presName="parentText" presStyleLbl="node1" presStyleIdx="1" presStyleCnt="3">
        <dgm:presLayoutVars>
          <dgm:chMax val="0"/>
          <dgm:bulletEnabled val="1"/>
        </dgm:presLayoutVars>
      </dgm:prSet>
      <dgm:spPr/>
    </dgm:pt>
    <dgm:pt modelId="{98F9047E-C8BE-4990-B6F7-84F4581E1FEA}" type="pres">
      <dgm:prSet presAssocID="{CA58FE74-4619-4E47-BA6C-E0CD35AF5AC2}" presName="negativeSpace" presStyleCnt="0"/>
      <dgm:spPr/>
    </dgm:pt>
    <dgm:pt modelId="{FB20FF5F-D131-4A8A-AEBC-01A2B84D6655}" type="pres">
      <dgm:prSet presAssocID="{CA58FE74-4619-4E47-BA6C-E0CD35AF5AC2}" presName="childText" presStyleLbl="conFgAcc1" presStyleIdx="1" presStyleCnt="3">
        <dgm:presLayoutVars>
          <dgm:bulletEnabled val="1"/>
        </dgm:presLayoutVars>
      </dgm:prSet>
      <dgm:spPr/>
    </dgm:pt>
    <dgm:pt modelId="{AC1FEB9E-7ED9-4E44-9D47-B63AE5862158}" type="pres">
      <dgm:prSet presAssocID="{5723A07A-E737-45B0-B84E-97FB4DE86580}" presName="spaceBetweenRectangles" presStyleCnt="0"/>
      <dgm:spPr/>
    </dgm:pt>
    <dgm:pt modelId="{04A221FB-3A34-4804-9E1E-FAA254BEF819}" type="pres">
      <dgm:prSet presAssocID="{D3284563-CEAB-43B3-81C4-5F6C081CBB78}" presName="parentLin" presStyleCnt="0"/>
      <dgm:spPr/>
    </dgm:pt>
    <dgm:pt modelId="{09CBCBA7-E2EE-4654-BCFB-AB2C2D77E66B}" type="pres">
      <dgm:prSet presAssocID="{D3284563-CEAB-43B3-81C4-5F6C081CBB78}" presName="parentLeftMargin" presStyleCnt="0"/>
      <dgm:spPr/>
    </dgm:pt>
    <dgm:pt modelId="{F8B30F84-9FC1-4455-B8FC-CA5DC2189586}" type="pres">
      <dgm:prSet presAssocID="{D3284563-CEAB-43B3-81C4-5F6C081CBB78}" presName="parentText" presStyleLbl="node1" presStyleIdx="2" presStyleCnt="3">
        <dgm:presLayoutVars>
          <dgm:chMax val="0"/>
          <dgm:bulletEnabled val="1"/>
        </dgm:presLayoutVars>
      </dgm:prSet>
      <dgm:spPr/>
    </dgm:pt>
    <dgm:pt modelId="{75AF99AA-34AA-4169-A0AA-91E0CC0C2D15}" type="pres">
      <dgm:prSet presAssocID="{D3284563-CEAB-43B3-81C4-5F6C081CBB78}" presName="negativeSpace" presStyleCnt="0"/>
      <dgm:spPr/>
    </dgm:pt>
    <dgm:pt modelId="{F855875C-E8B4-4273-8C6C-6A8EC3091B3C}" type="pres">
      <dgm:prSet presAssocID="{D3284563-CEAB-43B3-81C4-5F6C081CBB78}" presName="childText" presStyleLbl="conFgAcc1" presStyleIdx="2" presStyleCnt="3">
        <dgm:presLayoutVars>
          <dgm:bulletEnabled val="1"/>
        </dgm:presLayoutVars>
      </dgm:prSet>
      <dgm:spPr/>
    </dgm:pt>
  </dgm:ptLst>
  <dgm:cxnLst>
    <dgm:cxn modelId="{3765282B-75A8-4A10-AA7A-5AB959445254}" srcId="{26C320EB-5352-40AA-A0A9-C13066E1373C}" destId="{773C5012-55F9-436E-B78B-2A38D8AAA0C0}" srcOrd="0" destOrd="0" parTransId="{E1399106-9BE2-43F4-9430-F473CB36780F}" sibTransId="{507A6FE3-4D55-4ED6-A973-429D64C5DF28}"/>
    <dgm:cxn modelId="{18A4159B-40B8-4716-BFC0-6493F167D0D0}" srcId="{26C320EB-5352-40AA-A0A9-C13066E1373C}" destId="{CA58FE74-4619-4E47-BA6C-E0CD35AF5AC2}" srcOrd="1" destOrd="0" parTransId="{EBAD4DA7-135F-4F4E-9475-804E7DC205D2}" sibTransId="{5723A07A-E737-45B0-B84E-97FB4DE86580}"/>
    <dgm:cxn modelId="{B32083C9-9E9D-44D5-83BF-2F1911D7089C}" srcId="{26C320EB-5352-40AA-A0A9-C13066E1373C}" destId="{D3284563-CEAB-43B3-81C4-5F6C081CBB78}" srcOrd="2" destOrd="0" parTransId="{A2E240DA-ABFA-4A24-BE34-ABE926603D67}" sibTransId="{2E43EE94-FE21-4F90-81B3-CED5B1ECC8C9}"/>
    <dgm:cxn modelId="{1B4AD5A7-5F81-443C-B54E-011F49FD25FC}" type="presOf" srcId="{26C320EB-5352-40AA-A0A9-C13066E1373C}" destId="{E5EECCA3-F875-4B71-92CC-9CCDFB7DBFEF}" srcOrd="0" destOrd="0" presId="urn:microsoft.com/office/officeart/2005/8/layout/list1"/>
    <dgm:cxn modelId="{3D04D106-F4E0-4946-8037-5CC3844BD8E3}" type="presParOf" srcId="{E5EECCA3-F875-4B71-92CC-9CCDFB7DBFEF}" destId="{667CAF5C-37C0-43B7-8B7E-02CCA3754DB9}" srcOrd="0" destOrd="0" presId="urn:microsoft.com/office/officeart/2005/8/layout/list1"/>
    <dgm:cxn modelId="{115C46A9-9997-4E1D-BB07-AD5D89BA3B95}" type="presParOf" srcId="{667CAF5C-37C0-43B7-8B7E-02CCA3754DB9}" destId="{58B158CB-C1D2-4676-88E6-6B3937A00A96}" srcOrd="0" destOrd="0" presId="urn:microsoft.com/office/officeart/2005/8/layout/list1"/>
    <dgm:cxn modelId="{FD77E9E7-542B-4B2B-9ACC-D63E8F798CE1}" type="presOf" srcId="{773C5012-55F9-436E-B78B-2A38D8AAA0C0}" destId="{58B158CB-C1D2-4676-88E6-6B3937A00A96}" srcOrd="0" destOrd="0" presId="urn:microsoft.com/office/officeart/2005/8/layout/list1"/>
    <dgm:cxn modelId="{68B93C6C-28AA-4D49-BB8D-78637FB3EEE0}" type="presParOf" srcId="{667CAF5C-37C0-43B7-8B7E-02CCA3754DB9}" destId="{D0971512-D8E1-4E4B-89F4-FF2EB164C196}" srcOrd="1" destOrd="0" presId="urn:microsoft.com/office/officeart/2005/8/layout/list1"/>
    <dgm:cxn modelId="{89CBCC4B-C6E1-415B-BF68-03DE85A654B7}" type="presOf" srcId="{773C5012-55F9-436E-B78B-2A38D8AAA0C0}" destId="{D0971512-D8E1-4E4B-89F4-FF2EB164C196}" srcOrd="0" destOrd="0" presId="urn:microsoft.com/office/officeart/2005/8/layout/list1"/>
    <dgm:cxn modelId="{A7501F35-0D92-459A-AD40-FFAB96DB1CDF}" type="presParOf" srcId="{E5EECCA3-F875-4B71-92CC-9CCDFB7DBFEF}" destId="{05E10EBB-C85A-471E-9935-B48B9C39A12E}" srcOrd="1" destOrd="0" presId="urn:microsoft.com/office/officeart/2005/8/layout/list1"/>
    <dgm:cxn modelId="{ED69D450-1E00-47D2-8947-4483DD1BBE66}" type="presParOf" srcId="{E5EECCA3-F875-4B71-92CC-9CCDFB7DBFEF}" destId="{1F055725-8984-42CB-98CB-8E7728DD5EAB}" srcOrd="2" destOrd="0" presId="urn:microsoft.com/office/officeart/2005/8/layout/list1"/>
    <dgm:cxn modelId="{1A6F3338-8AE6-4EDC-ADE0-046292D72D9B}" type="presParOf" srcId="{E5EECCA3-F875-4B71-92CC-9CCDFB7DBFEF}" destId="{5785404B-F53E-4CF2-A702-90A46E89CED8}" srcOrd="3" destOrd="0" presId="urn:microsoft.com/office/officeart/2005/8/layout/list1"/>
    <dgm:cxn modelId="{7DA3F10B-5C8E-428E-B87F-F042692F9948}" type="presParOf" srcId="{E5EECCA3-F875-4B71-92CC-9CCDFB7DBFEF}" destId="{EF963990-07B7-4DBC-8CFE-C86D15B61BB6}" srcOrd="4" destOrd="0" presId="urn:microsoft.com/office/officeart/2005/8/layout/list1"/>
    <dgm:cxn modelId="{71ADE665-D540-4E00-ABA9-D1BEF2C9EF2D}" type="presParOf" srcId="{EF963990-07B7-4DBC-8CFE-C86D15B61BB6}" destId="{AEA4B341-6C57-43B8-BC42-9813D43D1335}" srcOrd="0" destOrd="4" presId="urn:microsoft.com/office/officeart/2005/8/layout/list1"/>
    <dgm:cxn modelId="{A9DA0387-F47F-49E0-85E0-BAEF3581E39B}" type="presOf" srcId="{CA58FE74-4619-4E47-BA6C-E0CD35AF5AC2}" destId="{AEA4B341-6C57-43B8-BC42-9813D43D1335}" srcOrd="0" destOrd="0" presId="urn:microsoft.com/office/officeart/2005/8/layout/list1"/>
    <dgm:cxn modelId="{D7F5AED4-D88A-4D7B-93BB-A5918876B4CD}" type="presParOf" srcId="{EF963990-07B7-4DBC-8CFE-C86D15B61BB6}" destId="{DD07B078-3354-4F1B-9438-E4F95C4B43A6}" srcOrd="1" destOrd="4" presId="urn:microsoft.com/office/officeart/2005/8/layout/list1"/>
    <dgm:cxn modelId="{5D7B2F4C-AC3B-48ED-9E5D-D40A1B481B55}" type="presOf" srcId="{CA58FE74-4619-4E47-BA6C-E0CD35AF5AC2}" destId="{DD07B078-3354-4F1B-9438-E4F95C4B43A6}" srcOrd="0" destOrd="0" presId="urn:microsoft.com/office/officeart/2005/8/layout/list1"/>
    <dgm:cxn modelId="{32D8AD38-FC84-4C03-9C74-FB1C360CB15B}" type="presParOf" srcId="{E5EECCA3-F875-4B71-92CC-9CCDFB7DBFEF}" destId="{98F9047E-C8BE-4990-B6F7-84F4581E1FEA}" srcOrd="5" destOrd="0" presId="urn:microsoft.com/office/officeart/2005/8/layout/list1"/>
    <dgm:cxn modelId="{A269BA81-43EF-4DFF-9C3D-95B3D91B9457}" type="presParOf" srcId="{E5EECCA3-F875-4B71-92CC-9CCDFB7DBFEF}" destId="{FB20FF5F-D131-4A8A-AEBC-01A2B84D6655}" srcOrd="6" destOrd="0" presId="urn:microsoft.com/office/officeart/2005/8/layout/list1"/>
    <dgm:cxn modelId="{0D186280-E352-4E2A-A93F-5FCBCB5F0BE5}" type="presParOf" srcId="{E5EECCA3-F875-4B71-92CC-9CCDFB7DBFEF}" destId="{AC1FEB9E-7ED9-4E44-9D47-B63AE5862158}" srcOrd="7" destOrd="0" presId="urn:microsoft.com/office/officeart/2005/8/layout/list1"/>
    <dgm:cxn modelId="{85E889F5-2937-42C3-8E80-F1B95D209971}" type="presParOf" srcId="{E5EECCA3-F875-4B71-92CC-9CCDFB7DBFEF}" destId="{04A221FB-3A34-4804-9E1E-FAA254BEF819}" srcOrd="8" destOrd="0" presId="urn:microsoft.com/office/officeart/2005/8/layout/list1"/>
    <dgm:cxn modelId="{E8B87B0E-BE58-4529-AA4B-26848B366D30}" type="presParOf" srcId="{04A221FB-3A34-4804-9E1E-FAA254BEF819}" destId="{09CBCBA7-E2EE-4654-BCFB-AB2C2D77E66B}" srcOrd="0" destOrd="8" presId="urn:microsoft.com/office/officeart/2005/8/layout/list1"/>
    <dgm:cxn modelId="{5E96C274-471E-4E46-ACA0-77CC996A79AD}" type="presOf" srcId="{D3284563-CEAB-43B3-81C4-5F6C081CBB78}" destId="{09CBCBA7-E2EE-4654-BCFB-AB2C2D77E66B}" srcOrd="0" destOrd="0" presId="urn:microsoft.com/office/officeart/2005/8/layout/list1"/>
    <dgm:cxn modelId="{37941A24-A367-4999-BBC7-922EF9CC484C}" type="presParOf" srcId="{04A221FB-3A34-4804-9E1E-FAA254BEF819}" destId="{F8B30F84-9FC1-4455-B8FC-CA5DC2189586}" srcOrd="1" destOrd="8" presId="urn:microsoft.com/office/officeart/2005/8/layout/list1"/>
    <dgm:cxn modelId="{A4614DA0-F6E2-4A57-9819-137DF242EC64}" type="presOf" srcId="{D3284563-CEAB-43B3-81C4-5F6C081CBB78}" destId="{F8B30F84-9FC1-4455-B8FC-CA5DC2189586}" srcOrd="0" destOrd="0" presId="urn:microsoft.com/office/officeart/2005/8/layout/list1"/>
    <dgm:cxn modelId="{85DC02EE-13BB-4047-8780-A7F035081AA6}" type="presParOf" srcId="{E5EECCA3-F875-4B71-92CC-9CCDFB7DBFEF}" destId="{75AF99AA-34AA-4169-A0AA-91E0CC0C2D15}" srcOrd="9" destOrd="0" presId="urn:microsoft.com/office/officeart/2005/8/layout/list1"/>
    <dgm:cxn modelId="{1D7C93F6-7FD8-4180-96E8-94FE35C57094}" type="presParOf" srcId="{E5EECCA3-F875-4B71-92CC-9CCDFB7DBFEF}" destId="{F855875C-E8B4-4273-8C6C-6A8EC3091B3C}" srcOrd="10" destOrd="0" presId="urn:microsoft.com/office/officeart/2005/8/layout/list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06C2808-4946-4D10-B3C6-CFECB6B88B69}" type="doc">
      <dgm:prSet loTypeId="urn:microsoft.com/office/officeart/2005/8/layout/radial5" loCatId="relationship" qsTypeId="urn:microsoft.com/office/officeart/2005/8/quickstyle/simple1" qsCatId="simple" csTypeId="urn:microsoft.com/office/officeart/2005/8/colors/accent2_2" csCatId="accent1" phldr="0"/>
      <dgm:spPr/>
      <dgm:t>
        <a:bodyPr/>
        <a:p>
          <a:endParaRPr lang="zh-CN" altLang="en-US"/>
        </a:p>
      </dgm:t>
    </dgm:pt>
    <dgm:pt modelId="{606C32C2-2B81-43D2-8731-7AA5BC539E85}">
      <dgm:prSet phldrT="[文本]" phldr="0" custT="0"/>
      <dgm:spPr/>
      <dgm:t>
        <a:bodyPr vert="horz" wrap="square"/>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a:lnSpc>
              <a:spcPct val="100000"/>
            </a:lnSpc>
            <a:spcBef>
              <a:spcPct val="0"/>
            </a:spcBef>
            <a:spcAft>
              <a:spcPct val="35000"/>
            </a:spcAft>
          </a:pPr>
          <a:r>
            <a:rPr lang="zh-CN" altLang="en-US"/>
            <a:t>重要农产品自给率要求</a:t>
          </a:r>
          <a:r>
            <a:rPr lang="zh-CN" altLang="en-US"/>
            <a:t/>
          </a:r>
          <a:endParaRPr lang="zh-CN" altLang="en-US"/>
        </a:p>
      </dgm:t>
    </dgm:pt>
    <dgm:pt modelId="{6A930F7C-102B-4B74-A810-0EF8A77C9C80}" cxnId="{BD5B6990-078F-4D5C-B07A-0CF22C1E66F5}" type="parTrans">
      <dgm:prSet/>
      <dgm:spPr/>
      <dgm:t>
        <a:bodyPr/>
        <a:p>
          <a:endParaRPr lang="zh-CN" altLang="en-US"/>
        </a:p>
      </dgm:t>
    </dgm:pt>
    <dgm:pt modelId="{6834A72C-D888-4AEC-9D62-346A2EEC237F}" cxnId="{BD5B6990-078F-4D5C-B07A-0CF22C1E66F5}" type="sibTrans">
      <dgm:prSet/>
      <dgm:spPr/>
      <dgm:t>
        <a:bodyPr/>
        <a:p>
          <a:endParaRPr lang="zh-CN" altLang="en-US"/>
        </a:p>
      </dgm:t>
    </dgm:pt>
    <dgm:pt modelId="{9EB41CF7-2687-4840-AAF4-087A996B7653}">
      <dgm:prSet phldrT="[文本]" phldr="0" custT="0"/>
      <dgm:spPr/>
      <dgm:t>
        <a:bodyPr vert="horz" wrap="square"/>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a:lnSpc>
              <a:spcPct val="100000"/>
            </a:lnSpc>
            <a:spcBef>
              <a:spcPct val="0"/>
            </a:spcBef>
            <a:spcAft>
              <a:spcPct val="35000"/>
            </a:spcAft>
          </a:pPr>
          <a:r>
            <a:rPr lang="zh-CN" altLang="en-US"/>
            <a:t>猪肉</a:t>
          </a:r>
          <a:r>
            <a:rPr lang="en-US" altLang="zh-CN"/>
            <a:t>95%</a:t>
          </a:r>
          <a:r>
            <a:rPr lang="zh-CN" altLang="en-US"/>
            <a:t>左右</a:t>
          </a:r>
          <a:r>
            <a:rPr lang="zh-CN" altLang="en-US"/>
            <a:t/>
          </a:r>
          <a:r>
            <a:rPr lang="zh-CN" altLang="en-US"/>
            <a:t/>
          </a:r>
          <a:endParaRPr lang="zh-CN" altLang="en-US"/>
        </a:p>
      </dgm:t>
    </dgm:pt>
    <dgm:pt modelId="{F725B255-70E4-4BF2-A614-1EEFDC4C0EBD}" cxnId="{8B536931-C9BF-46A2-9F4F-4F3F2B15FD21}" type="parTrans">
      <dgm:prSet/>
      <dgm:spPr/>
      <dgm:t>
        <a:bodyPr/>
        <a:p>
          <a:endParaRPr lang="zh-CN" altLang="en-US"/>
        </a:p>
      </dgm:t>
    </dgm:pt>
    <dgm:pt modelId="{BE024001-52C8-4377-9A93-EA2645AD60B3}" cxnId="{8B536931-C9BF-46A2-9F4F-4F3F2B15FD21}" type="sibTrans">
      <dgm:prSet/>
      <dgm:spPr/>
      <dgm:t>
        <a:bodyPr/>
        <a:p>
          <a:endParaRPr lang="zh-CN" altLang="en-US"/>
        </a:p>
      </dgm:t>
    </dgm:pt>
    <dgm:pt modelId="{1FD7F08B-44CE-4CDA-8621-DB00C9588F7D}">
      <dgm:prSet phldrT="[文本]" phldr="0" custT="0"/>
      <dgm:spPr/>
      <dgm:t>
        <a:bodyPr vert="horz" wrap="square"/>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a:lnSpc>
              <a:spcPct val="100000"/>
            </a:lnSpc>
            <a:spcBef>
              <a:spcPct val="0"/>
            </a:spcBef>
            <a:spcAft>
              <a:spcPct val="35000"/>
            </a:spcAft>
          </a:pPr>
          <a:r>
            <a:rPr lang="zh-CN" altLang="en-US"/>
            <a:t>牛羊肉</a:t>
          </a:r>
          <a:r>
            <a:rPr lang="en-US" altLang="zh-CN"/>
            <a:t>85%</a:t>
          </a:r>
          <a:r>
            <a:rPr lang="zh-CN" altLang="en-US"/>
            <a:t/>
          </a:r>
          <a:r>
            <a:rPr lang="zh-CN" altLang="en-US"/>
            <a:t/>
          </a:r>
          <a:endParaRPr lang="zh-CN" altLang="en-US"/>
        </a:p>
      </dgm:t>
    </dgm:pt>
    <dgm:pt modelId="{3006E1B4-77FC-4EBD-A8B7-17D26EF2CDA2}" cxnId="{FE1EEBAE-998E-427E-B8FF-32F8554C6828}" type="parTrans">
      <dgm:prSet/>
      <dgm:spPr/>
      <dgm:t>
        <a:bodyPr/>
        <a:p>
          <a:endParaRPr lang="zh-CN" altLang="en-US"/>
        </a:p>
      </dgm:t>
    </dgm:pt>
    <dgm:pt modelId="{397A3741-028F-425D-9B8D-8571BF64A664}" cxnId="{FE1EEBAE-998E-427E-B8FF-32F8554C6828}" type="sibTrans">
      <dgm:prSet/>
      <dgm:spPr/>
      <dgm:t>
        <a:bodyPr/>
        <a:p>
          <a:endParaRPr lang="zh-CN" altLang="en-US"/>
        </a:p>
      </dgm:t>
    </dgm:pt>
    <dgm:pt modelId="{31D1D303-25E8-4D32-91E3-085595839514}">
      <dgm:prSet phldrT="[文本]" phldr="0" custT="0"/>
      <dgm:spPr/>
      <dgm:t>
        <a:bodyPr vert="horz" wrap="square"/>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a:lnSpc>
              <a:spcPct val="100000"/>
            </a:lnSpc>
            <a:spcBef>
              <a:spcPct val="0"/>
            </a:spcBef>
            <a:spcAft>
              <a:spcPct val="35000"/>
            </a:spcAft>
          </a:pPr>
          <a:r>
            <a:rPr lang="zh-CN" altLang="en-US"/>
            <a:t>奶源</a:t>
          </a:r>
          <a:r>
            <a:rPr lang="en-US" altLang="zh-CN"/>
            <a:t>70%</a:t>
          </a:r>
          <a:r>
            <a:rPr lang="zh-CN" altLang="en-US"/>
            <a:t>以上</a:t>
          </a:r>
          <a:r>
            <a:rPr lang="zh-CN" altLang="en-US"/>
            <a:t/>
          </a:r>
          <a:endParaRPr lang="zh-CN" altLang="en-US"/>
        </a:p>
      </dgm:t>
    </dgm:pt>
    <dgm:pt modelId="{E7143639-131F-4238-BF6C-40B660E1F12E}" cxnId="{7F7FA0D9-44F7-4451-8BB7-B318435CEE3B}" type="parTrans">
      <dgm:prSet/>
      <dgm:spPr/>
      <dgm:t>
        <a:bodyPr/>
        <a:p>
          <a:endParaRPr lang="zh-CN" altLang="en-US"/>
        </a:p>
      </dgm:t>
    </dgm:pt>
    <dgm:pt modelId="{5A4727C6-0B9F-4DBB-9FD5-4817C9BACE96}" cxnId="{7F7FA0D9-44F7-4451-8BB7-B318435CEE3B}" type="sibTrans">
      <dgm:prSet/>
      <dgm:spPr/>
      <dgm:t>
        <a:bodyPr/>
        <a:p>
          <a:endParaRPr lang="zh-CN" altLang="en-US"/>
        </a:p>
      </dgm:t>
    </dgm:pt>
    <dgm:pt modelId="{ACC556BC-B091-4088-80C6-AED14A312FB5}">
      <dgm:prSet phldrT="[文本]" phldr="0" custT="0"/>
      <dgm:spPr/>
      <dgm:t>
        <a:bodyPr vert="horz" wrap="square"/>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a:lnSpc>
              <a:spcPct val="100000"/>
            </a:lnSpc>
            <a:spcBef>
              <a:spcPct val="0"/>
            </a:spcBef>
            <a:spcAft>
              <a:spcPct val="35000"/>
            </a:spcAft>
          </a:pPr>
          <a:r>
            <a:rPr lang="zh-CN" altLang="en-US"/>
            <a:t>禽肉禽蛋基本自给</a:t>
          </a:r>
          <a:r>
            <a:rPr lang="zh-CN" altLang="en-US"/>
            <a:t/>
          </a:r>
          <a:endParaRPr lang="zh-CN" altLang="en-US"/>
        </a:p>
      </dgm:t>
    </dgm:pt>
    <dgm:pt modelId="{D8C837FD-B8AC-4CC7-A639-B541B9D52215}" cxnId="{97BF88FE-A5D9-4AF2-87BD-03135A843D92}" type="parTrans">
      <dgm:prSet/>
      <dgm:spPr/>
      <dgm:t>
        <a:bodyPr/>
        <a:p>
          <a:endParaRPr lang="zh-CN" altLang="en-US"/>
        </a:p>
      </dgm:t>
    </dgm:pt>
    <dgm:pt modelId="{F98D1FBC-D7A2-45AF-ABA0-D342C8F70BC4}" cxnId="{97BF88FE-A5D9-4AF2-87BD-03135A843D92}" type="sibTrans">
      <dgm:prSet/>
      <dgm:spPr/>
      <dgm:t>
        <a:bodyPr/>
        <a:p>
          <a:endParaRPr lang="zh-CN" altLang="en-US"/>
        </a:p>
      </dgm:t>
    </dgm:pt>
    <dgm:pt modelId="{3159887D-BC34-4F44-B574-5DC0809E4A70}" type="pres">
      <dgm:prSet presAssocID="{E06C2808-4946-4D10-B3C6-CFECB6B88B69}" presName="Name0" presStyleCnt="0">
        <dgm:presLayoutVars>
          <dgm:chMax val="1"/>
          <dgm:dir/>
          <dgm:animLvl val="ctr"/>
          <dgm:resizeHandles val="exact"/>
        </dgm:presLayoutVars>
      </dgm:prSet>
      <dgm:spPr/>
    </dgm:pt>
    <dgm:pt modelId="{B49960C0-2478-4BCF-A9C0-745AB8F5088C}" type="pres">
      <dgm:prSet presAssocID="{606C32C2-2B81-43D2-8731-7AA5BC539E85}" presName="centerShape" presStyleLbl="node0" presStyleIdx="0" presStyleCnt="1"/>
      <dgm:spPr/>
    </dgm:pt>
    <dgm:pt modelId="{EC0B8BA3-D1A0-4681-887A-385E8DD367D4}" type="pres">
      <dgm:prSet presAssocID="{F725B255-70E4-4BF2-A614-1EEFDC4C0EBD}" presName="parTrans" presStyleLbl="sibTrans2D1" presStyleIdx="0" presStyleCnt="4"/>
      <dgm:spPr/>
    </dgm:pt>
    <dgm:pt modelId="{3EC7B1D9-2BD6-405A-B2BE-EE40634A0814}" type="pres">
      <dgm:prSet presAssocID="{F725B255-70E4-4BF2-A614-1EEFDC4C0EBD}" presName="connectorText" presStyleCnt="0"/>
      <dgm:spPr/>
    </dgm:pt>
    <dgm:pt modelId="{E439FB7C-643C-454F-9092-F27C7C66C5B0}" type="pres">
      <dgm:prSet presAssocID="{9EB41CF7-2687-4840-AAF4-087A996B7653}" presName="node" presStyleLbl="node1" presStyleIdx="0" presStyleCnt="4">
        <dgm:presLayoutVars>
          <dgm:bulletEnabled val="1"/>
        </dgm:presLayoutVars>
      </dgm:prSet>
      <dgm:spPr/>
    </dgm:pt>
    <dgm:pt modelId="{7B6555EF-08DC-4AF8-B351-7FF0D98BC600}" type="pres">
      <dgm:prSet presAssocID="{3006E1B4-77FC-4EBD-A8B7-17D26EF2CDA2}" presName="parTrans" presStyleLbl="sibTrans2D1" presStyleIdx="1" presStyleCnt="4"/>
      <dgm:spPr/>
    </dgm:pt>
    <dgm:pt modelId="{54D044D7-DDFF-4962-9EA3-1FA11B88BED4}" type="pres">
      <dgm:prSet presAssocID="{3006E1B4-77FC-4EBD-A8B7-17D26EF2CDA2}" presName="connectorText" presStyleCnt="0"/>
      <dgm:spPr/>
    </dgm:pt>
    <dgm:pt modelId="{DA72E5D4-62CF-433D-B5E8-B21F597C9891}" type="pres">
      <dgm:prSet presAssocID="{1FD7F08B-44CE-4CDA-8621-DB00C9588F7D}" presName="node" presStyleLbl="node1" presStyleIdx="1" presStyleCnt="4">
        <dgm:presLayoutVars>
          <dgm:bulletEnabled val="1"/>
        </dgm:presLayoutVars>
      </dgm:prSet>
      <dgm:spPr/>
    </dgm:pt>
    <dgm:pt modelId="{BAA4AF61-D85D-4172-B49F-287A0B9C89FD}" type="pres">
      <dgm:prSet presAssocID="{E7143639-131F-4238-BF6C-40B660E1F12E}" presName="parTrans" presStyleLbl="sibTrans2D1" presStyleIdx="2" presStyleCnt="4"/>
      <dgm:spPr/>
    </dgm:pt>
    <dgm:pt modelId="{0EA34702-5ACE-401D-9EDC-0AEAC90B2447}" type="pres">
      <dgm:prSet presAssocID="{E7143639-131F-4238-BF6C-40B660E1F12E}" presName="connectorText" presStyleCnt="0"/>
      <dgm:spPr/>
    </dgm:pt>
    <dgm:pt modelId="{9E9F3594-8892-41E8-B3EB-FCDEECCFF202}" type="pres">
      <dgm:prSet presAssocID="{31D1D303-25E8-4D32-91E3-085595839514}" presName="node" presStyleLbl="node1" presStyleIdx="2" presStyleCnt="4">
        <dgm:presLayoutVars>
          <dgm:bulletEnabled val="1"/>
        </dgm:presLayoutVars>
      </dgm:prSet>
      <dgm:spPr/>
    </dgm:pt>
    <dgm:pt modelId="{61326397-1233-4C08-8969-7FBCBC2B26B2}" type="pres">
      <dgm:prSet presAssocID="{D8C837FD-B8AC-4CC7-A639-B541B9D52215}" presName="parTrans" presStyleLbl="sibTrans2D1" presStyleIdx="3" presStyleCnt="4"/>
      <dgm:spPr/>
    </dgm:pt>
    <dgm:pt modelId="{6505D330-90B3-4BB2-8F76-B02E19E3B067}" type="pres">
      <dgm:prSet presAssocID="{D8C837FD-B8AC-4CC7-A639-B541B9D52215}" presName="connectorText" presStyleCnt="0"/>
      <dgm:spPr/>
    </dgm:pt>
    <dgm:pt modelId="{EFD94A1D-1705-44D4-9F71-52ACA21AC469}" type="pres">
      <dgm:prSet presAssocID="{ACC556BC-B091-4088-80C6-AED14A312FB5}" presName="node" presStyleLbl="node1" presStyleIdx="3" presStyleCnt="4">
        <dgm:presLayoutVars>
          <dgm:bulletEnabled val="1"/>
        </dgm:presLayoutVars>
      </dgm:prSet>
      <dgm:spPr/>
    </dgm:pt>
  </dgm:ptLst>
  <dgm:cxnLst>
    <dgm:cxn modelId="{BD5B6990-078F-4D5C-B07A-0CF22C1E66F5}" srcId="{E06C2808-4946-4D10-B3C6-CFECB6B88B69}" destId="{606C32C2-2B81-43D2-8731-7AA5BC539E85}" srcOrd="0" destOrd="0" parTransId="{6A930F7C-102B-4B74-A810-0EF8A77C9C80}" sibTransId="{6834A72C-D888-4AEC-9D62-346A2EEC237F}"/>
    <dgm:cxn modelId="{8B536931-C9BF-46A2-9F4F-4F3F2B15FD21}" srcId="{606C32C2-2B81-43D2-8731-7AA5BC539E85}" destId="{9EB41CF7-2687-4840-AAF4-087A996B7653}" srcOrd="0" destOrd="0" parTransId="{F725B255-70E4-4BF2-A614-1EEFDC4C0EBD}" sibTransId="{BE024001-52C8-4377-9A93-EA2645AD60B3}"/>
    <dgm:cxn modelId="{FE1EEBAE-998E-427E-B8FF-32F8554C6828}" srcId="{606C32C2-2B81-43D2-8731-7AA5BC539E85}" destId="{1FD7F08B-44CE-4CDA-8621-DB00C9588F7D}" srcOrd="1" destOrd="0" parTransId="{3006E1B4-77FC-4EBD-A8B7-17D26EF2CDA2}" sibTransId="{397A3741-028F-425D-9B8D-8571BF64A664}"/>
    <dgm:cxn modelId="{7F7FA0D9-44F7-4451-8BB7-B318435CEE3B}" srcId="{606C32C2-2B81-43D2-8731-7AA5BC539E85}" destId="{31D1D303-25E8-4D32-91E3-085595839514}" srcOrd="2" destOrd="0" parTransId="{E7143639-131F-4238-BF6C-40B660E1F12E}" sibTransId="{5A4727C6-0B9F-4DBB-9FD5-4817C9BACE96}"/>
    <dgm:cxn modelId="{97BF88FE-A5D9-4AF2-87BD-03135A843D92}" srcId="{606C32C2-2B81-43D2-8731-7AA5BC539E85}" destId="{ACC556BC-B091-4088-80C6-AED14A312FB5}" srcOrd="3" destOrd="0" parTransId="{D8C837FD-B8AC-4CC7-A639-B541B9D52215}" sibTransId="{F98D1FBC-D7A2-45AF-ABA0-D342C8F70BC4}"/>
    <dgm:cxn modelId="{965799AF-84F2-429F-A728-7B5EE8038410}" type="presOf" srcId="{E06C2808-4946-4D10-B3C6-CFECB6B88B69}" destId="{3159887D-BC34-4F44-B574-5DC0809E4A70}" srcOrd="0" destOrd="0" presId="urn:microsoft.com/office/officeart/2005/8/layout/radial5"/>
    <dgm:cxn modelId="{EBA1A5DB-B0D1-40E2-A035-D25C9A4DCDE6}" type="presParOf" srcId="{3159887D-BC34-4F44-B574-5DC0809E4A70}" destId="{B49960C0-2478-4BCF-A9C0-745AB8F5088C}" srcOrd="0" destOrd="0" presId="urn:microsoft.com/office/officeart/2005/8/layout/radial5"/>
    <dgm:cxn modelId="{40BFF9CB-9049-44C4-9F3E-0F020FC2D7A2}" type="presOf" srcId="{606C32C2-2B81-43D2-8731-7AA5BC539E85}" destId="{B49960C0-2478-4BCF-A9C0-745AB8F5088C}" srcOrd="0" destOrd="0" presId="urn:microsoft.com/office/officeart/2005/8/layout/radial5"/>
    <dgm:cxn modelId="{C0152BAF-24E3-4775-8F95-5980F0D1BAF0}" type="presParOf" srcId="{3159887D-BC34-4F44-B574-5DC0809E4A70}" destId="{EC0B8BA3-D1A0-4681-887A-385E8DD367D4}" srcOrd="1" destOrd="0" presId="urn:microsoft.com/office/officeart/2005/8/layout/radial5"/>
    <dgm:cxn modelId="{430AC4CB-67BD-4C76-A446-7B99B120F589}" type="presOf" srcId="{F725B255-70E4-4BF2-A614-1EEFDC4C0EBD}" destId="{EC0B8BA3-D1A0-4681-887A-385E8DD367D4}" srcOrd="0" destOrd="0" presId="urn:microsoft.com/office/officeart/2005/8/layout/radial5"/>
    <dgm:cxn modelId="{78FA7ADF-0591-4096-9537-A5396CACED29}" type="presParOf" srcId="{EC0B8BA3-D1A0-4681-887A-385E8DD367D4}" destId="{3EC7B1D9-2BD6-405A-B2BE-EE40634A0814}" srcOrd="0" destOrd="1" presId="urn:microsoft.com/office/officeart/2005/8/layout/radial5"/>
    <dgm:cxn modelId="{D1512862-A53C-483D-B572-537ECE1673AD}" type="presOf" srcId="{F725B255-70E4-4BF2-A614-1EEFDC4C0EBD}" destId="{3EC7B1D9-2BD6-405A-B2BE-EE40634A0814}" srcOrd="1" destOrd="0" presId="urn:microsoft.com/office/officeart/2005/8/layout/radial5"/>
    <dgm:cxn modelId="{76BBA984-AE60-45C4-AA18-833CC78E0F5A}" type="presParOf" srcId="{3159887D-BC34-4F44-B574-5DC0809E4A70}" destId="{E439FB7C-643C-454F-9092-F27C7C66C5B0}" srcOrd="2" destOrd="0" presId="urn:microsoft.com/office/officeart/2005/8/layout/radial5"/>
    <dgm:cxn modelId="{88EBBA4F-3C50-49FF-92C8-22859F186DBA}" type="presOf" srcId="{9EB41CF7-2687-4840-AAF4-087A996B7653}" destId="{E439FB7C-643C-454F-9092-F27C7C66C5B0}" srcOrd="0" destOrd="0" presId="urn:microsoft.com/office/officeart/2005/8/layout/radial5"/>
    <dgm:cxn modelId="{A782BBCD-6524-4C5B-8EEB-88E1C87662B6}" type="presParOf" srcId="{3159887D-BC34-4F44-B574-5DC0809E4A70}" destId="{7B6555EF-08DC-4AF8-B351-7FF0D98BC600}" srcOrd="3" destOrd="0" presId="urn:microsoft.com/office/officeart/2005/8/layout/radial5"/>
    <dgm:cxn modelId="{7007E884-9393-4069-A180-C0E167C5E0AD}" type="presOf" srcId="{3006E1B4-77FC-4EBD-A8B7-17D26EF2CDA2}" destId="{7B6555EF-08DC-4AF8-B351-7FF0D98BC600}" srcOrd="0" destOrd="0" presId="urn:microsoft.com/office/officeart/2005/8/layout/radial5"/>
    <dgm:cxn modelId="{CC6EFF7A-A8D5-40B6-B31A-6D890C4CF6A3}" type="presParOf" srcId="{7B6555EF-08DC-4AF8-B351-7FF0D98BC600}" destId="{54D044D7-DDFF-4962-9EA3-1FA11B88BED4}" srcOrd="0" destOrd="3" presId="urn:microsoft.com/office/officeart/2005/8/layout/radial5"/>
    <dgm:cxn modelId="{46E3584E-E113-46D5-9777-A6732578198C}" type="presOf" srcId="{3006E1B4-77FC-4EBD-A8B7-17D26EF2CDA2}" destId="{54D044D7-DDFF-4962-9EA3-1FA11B88BED4}" srcOrd="1" destOrd="0" presId="urn:microsoft.com/office/officeart/2005/8/layout/radial5"/>
    <dgm:cxn modelId="{F73E9569-7727-4C50-B802-F75087510668}" type="presParOf" srcId="{3159887D-BC34-4F44-B574-5DC0809E4A70}" destId="{DA72E5D4-62CF-433D-B5E8-B21F597C9891}" srcOrd="4" destOrd="0" presId="urn:microsoft.com/office/officeart/2005/8/layout/radial5"/>
    <dgm:cxn modelId="{7D8F7FBD-8163-43C8-A905-BC783E52A093}" type="presOf" srcId="{1FD7F08B-44CE-4CDA-8621-DB00C9588F7D}" destId="{DA72E5D4-62CF-433D-B5E8-B21F597C9891}" srcOrd="0" destOrd="0" presId="urn:microsoft.com/office/officeart/2005/8/layout/radial5"/>
    <dgm:cxn modelId="{EED2D43B-0493-4B1D-B00F-0613609F9A17}" type="presParOf" srcId="{3159887D-BC34-4F44-B574-5DC0809E4A70}" destId="{BAA4AF61-D85D-4172-B49F-287A0B9C89FD}" srcOrd="5" destOrd="0" presId="urn:microsoft.com/office/officeart/2005/8/layout/radial5"/>
    <dgm:cxn modelId="{FB6AADBB-AB81-42E0-AAE0-D319F29D49E7}" type="presOf" srcId="{E7143639-131F-4238-BF6C-40B660E1F12E}" destId="{BAA4AF61-D85D-4172-B49F-287A0B9C89FD}" srcOrd="0" destOrd="0" presId="urn:microsoft.com/office/officeart/2005/8/layout/radial5"/>
    <dgm:cxn modelId="{61C9C82B-98F6-49B1-A758-107BD7F15838}" type="presParOf" srcId="{BAA4AF61-D85D-4172-B49F-287A0B9C89FD}" destId="{0EA34702-5ACE-401D-9EDC-0AEAC90B2447}" srcOrd="0" destOrd="5" presId="urn:microsoft.com/office/officeart/2005/8/layout/radial5"/>
    <dgm:cxn modelId="{17B690D6-A257-4A1A-BC6E-C92A4CE6207D}" type="presOf" srcId="{E7143639-131F-4238-BF6C-40B660E1F12E}" destId="{0EA34702-5ACE-401D-9EDC-0AEAC90B2447}" srcOrd="1" destOrd="0" presId="urn:microsoft.com/office/officeart/2005/8/layout/radial5"/>
    <dgm:cxn modelId="{27D1D44B-881E-4332-9C89-D03A168677B7}" type="presParOf" srcId="{3159887D-BC34-4F44-B574-5DC0809E4A70}" destId="{9E9F3594-8892-41E8-B3EB-FCDEECCFF202}" srcOrd="6" destOrd="0" presId="urn:microsoft.com/office/officeart/2005/8/layout/radial5"/>
    <dgm:cxn modelId="{B9887E8F-F527-4835-803B-596467306330}" type="presOf" srcId="{31D1D303-25E8-4D32-91E3-085595839514}" destId="{9E9F3594-8892-41E8-B3EB-FCDEECCFF202}" srcOrd="0" destOrd="0" presId="urn:microsoft.com/office/officeart/2005/8/layout/radial5"/>
    <dgm:cxn modelId="{890913F6-8C8F-403B-911E-E79FE1AA54E0}" type="presParOf" srcId="{3159887D-BC34-4F44-B574-5DC0809E4A70}" destId="{61326397-1233-4C08-8969-7FBCBC2B26B2}" srcOrd="7" destOrd="0" presId="urn:microsoft.com/office/officeart/2005/8/layout/radial5"/>
    <dgm:cxn modelId="{23EAB77B-26DF-4A66-8F51-3E901DCBC874}" type="presOf" srcId="{D8C837FD-B8AC-4CC7-A639-B541B9D52215}" destId="{61326397-1233-4C08-8969-7FBCBC2B26B2}" srcOrd="0" destOrd="0" presId="urn:microsoft.com/office/officeart/2005/8/layout/radial5"/>
    <dgm:cxn modelId="{BCA8CF98-AD78-4916-B372-B85B9FA27991}" type="presParOf" srcId="{61326397-1233-4C08-8969-7FBCBC2B26B2}" destId="{6505D330-90B3-4BB2-8F76-B02E19E3B067}" srcOrd="0" destOrd="7" presId="urn:microsoft.com/office/officeart/2005/8/layout/radial5"/>
    <dgm:cxn modelId="{D09E396A-88EC-4CED-A112-88FA8C5A98F6}" type="presOf" srcId="{D8C837FD-B8AC-4CC7-A639-B541B9D52215}" destId="{6505D330-90B3-4BB2-8F76-B02E19E3B067}" srcOrd="1" destOrd="0" presId="urn:microsoft.com/office/officeart/2005/8/layout/radial5"/>
    <dgm:cxn modelId="{F845F68C-7A00-464F-AD77-D9757E2B144D}" type="presParOf" srcId="{3159887D-BC34-4F44-B574-5DC0809E4A70}" destId="{EFD94A1D-1705-44D4-9F71-52ACA21AC469}" srcOrd="8" destOrd="0" presId="urn:microsoft.com/office/officeart/2005/8/layout/radial5"/>
    <dgm:cxn modelId="{3D92B050-52AB-4076-B1CD-EB497EEB92F2}" type="presOf" srcId="{ACC556BC-B091-4088-80C6-AED14A312FB5}" destId="{EFD94A1D-1705-44D4-9F71-52ACA21AC469}" srcOrd="0" destOrd="0" presId="urn:microsoft.com/office/officeart/2005/8/layout/radial5"/>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EB1D179-D23D-41D4-AEEF-E4B9FEB06903}" type="doc">
      <dgm:prSet loTypeId="urn:microsoft.com/office/officeart/2005/8/layout/process1" loCatId="process" qsTypeId="urn:microsoft.com/office/officeart/2005/8/quickstyle/simple1" qsCatId="simple" csTypeId="urn:microsoft.com/office/officeart/2005/8/colors/accent2_2" csCatId="accent1" phldr="0"/>
      <dgm:spPr/>
    </dgm:pt>
    <dgm:pt modelId="{3F25DA44-7F3E-4C17-A40B-7F663FDBEA65}">
      <dgm:prSet phldrT="[文本]" phldr="0" custT="0"/>
      <dgm:spPr/>
      <dgm:t>
        <a:bodyPr vert="horz" wrap="square"/>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a:lnSpc>
              <a:spcPct val="100000"/>
            </a:lnSpc>
            <a:spcBef>
              <a:spcPct val="0"/>
            </a:spcBef>
            <a:spcAft>
              <a:spcPct val="35000"/>
            </a:spcAft>
          </a:pPr>
          <a:r>
            <a:rPr lang="en-US" altLang="zh-CN"/>
            <a:t>2020</a:t>
          </a:r>
          <a:r>
            <a:rPr lang="zh-CN" altLang="en-US"/>
            <a:t>年</a:t>
          </a:r>
          <a:r>
            <a:rPr lang="en-US" altLang="zh-CN"/>
            <a:t>4</a:t>
          </a:r>
          <a:r>
            <a:rPr lang="zh-CN" altLang="en-US"/>
            <a:t>月全国人大常委会将畜牧法列入强化公共卫生安全保障立法修改工作计划</a:t>
          </a:r>
          <a:endParaRPr lang="zh-CN" altLang="en-US"/>
        </a:p>
      </dgm:t>
    </dgm:pt>
    <dgm:pt modelId="{EE9066D1-3403-4469-8E8C-0D40A82430F2}" cxnId="{3CC95BA3-09DC-42E3-9A6C-F7ACFFDE0312}" type="parTrans">
      <dgm:prSet/>
      <dgm:spPr/>
    </dgm:pt>
    <dgm:pt modelId="{8EC5AF5E-9C9F-410A-A755-A3EA5186F948}" cxnId="{3CC95BA3-09DC-42E3-9A6C-F7ACFFDE0312}" type="sibTrans">
      <dgm:prSet/>
      <dgm:spPr/>
      <dgm:t>
        <a:bodyPr/>
        <a:p>
          <a:endParaRPr lang="zh-CN" altLang="en-US"/>
        </a:p>
      </dgm:t>
    </dgm:pt>
    <dgm:pt modelId="{2E2F4D3A-969C-4DB2-9FA9-5C4A40369351}">
      <dgm:prSet phldrT="[文本]" phldr="0" custT="0"/>
      <dgm:spPr/>
      <dgm:t>
        <a:bodyPr vert="horz" wrap="square"/>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a:lnSpc>
              <a:spcPct val="100000"/>
            </a:lnSpc>
            <a:spcBef>
              <a:spcPct val="0"/>
            </a:spcBef>
            <a:spcAft>
              <a:spcPct val="35000"/>
            </a:spcAft>
          </a:pPr>
          <a:r>
            <a:rPr lang="en-US" altLang="zh-CN"/>
            <a:t>2021</a:t>
          </a:r>
          <a:r>
            <a:rPr lang="zh-CN" altLang="en-US"/>
            <a:t>年全国人大常委会列入年度立法工作计划</a:t>
          </a:r>
          <a:r>
            <a:rPr lang="zh-CN" altLang="en-US"/>
            <a:t/>
          </a:r>
          <a:endParaRPr lang="zh-CN" altLang="en-US"/>
        </a:p>
      </dgm:t>
    </dgm:pt>
    <dgm:pt modelId="{1E934BFE-4D40-486C-8784-F698A10C4CF5}" cxnId="{05FA938D-0EF9-4B00-876E-5900DF145A26}" type="parTrans">
      <dgm:prSet/>
      <dgm:spPr/>
    </dgm:pt>
    <dgm:pt modelId="{EC1AFF77-9232-4EEB-95CB-85CEAB3B1FC0}" cxnId="{05FA938D-0EF9-4B00-876E-5900DF145A26}" type="sibTrans">
      <dgm:prSet/>
      <dgm:spPr/>
      <dgm:t>
        <a:bodyPr/>
        <a:p>
          <a:endParaRPr lang="zh-CN" altLang="en-US"/>
        </a:p>
      </dgm:t>
    </dgm:pt>
    <dgm:pt modelId="{37B86CFA-59B5-46FA-8A6B-9FB187CE14DF}">
      <dgm:prSet phldrT="[文本]" phldr="0" custT="0"/>
      <dgm:spPr/>
      <dgm:t>
        <a:bodyPr vert="horz" wrap="square"/>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a:lnSpc>
              <a:spcPct val="100000"/>
            </a:lnSpc>
            <a:spcBef>
              <a:spcPct val="0"/>
            </a:spcBef>
            <a:spcAft>
              <a:spcPct val="35000"/>
            </a:spcAft>
          </a:pPr>
          <a:r>
            <a:rPr lang="en-US" altLang="zh-CN"/>
            <a:t>2021</a:t>
          </a:r>
          <a:r>
            <a:rPr lang="zh-CN" altLang="en-US"/>
            <a:t>年</a:t>
          </a:r>
          <a:r>
            <a:rPr lang="en-US" altLang="zh-CN"/>
            <a:t>10</a:t>
          </a:r>
          <a:r>
            <a:rPr lang="zh-CN" altLang="en-US"/>
            <a:t>月修订草案提请全国人大常委会第三十一次会议初次审议</a:t>
          </a:r>
          <a:r>
            <a:rPr lang="zh-CN" altLang="en-US"/>
            <a:t/>
          </a:r>
          <a:endParaRPr lang="zh-CN" altLang="en-US"/>
        </a:p>
      </dgm:t>
    </dgm:pt>
    <dgm:pt modelId="{9DABF4F3-A9E6-40B1-A863-AC9409CC14BB}" cxnId="{4357CD79-0153-459A-B0E5-3A9E5C4E9B06}" type="parTrans">
      <dgm:prSet/>
      <dgm:spPr/>
    </dgm:pt>
    <dgm:pt modelId="{18EFF3C3-47F9-402B-A3F3-E9310EA281B4}" cxnId="{4357CD79-0153-459A-B0E5-3A9E5C4E9B06}" type="sibTrans">
      <dgm:prSet/>
      <dgm:spPr/>
    </dgm:pt>
    <dgm:pt modelId="{2D9874E5-CBD6-48DD-ACBC-64A33DDB29EA}">
      <dgm:prSet phldr="0" custT="0"/>
      <dgm:spPr/>
      <dgm:t>
        <a:bodyPr vert="horz" wrap="square"/>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a:lnSpc>
              <a:spcPct val="100000"/>
            </a:lnSpc>
            <a:spcBef>
              <a:spcPct val="0"/>
            </a:spcBef>
            <a:spcAft>
              <a:spcPct val="35000"/>
            </a:spcAft>
          </a:pPr>
          <a:r>
            <a:rPr lang="zh-CN"/>
            <a:t>经调研修改、征求意见、评估论证后，</a:t>
          </a:r>
          <a:r>
            <a:rPr lang="en-US" altLang="zh-CN"/>
            <a:t>2022</a:t>
          </a:r>
          <a:r>
            <a:rPr lang="zh-CN" altLang="en-US"/>
            <a:t>年</a:t>
          </a:r>
          <a:r>
            <a:rPr lang="en-US" altLang="zh-CN"/>
            <a:t>10</a:t>
          </a:r>
          <a:r>
            <a:rPr lang="zh-CN" altLang="en-US"/>
            <a:t>月</a:t>
          </a:r>
          <a:r>
            <a:rPr lang="en-US" altLang="zh-CN"/>
            <a:t>30</a:t>
          </a:r>
          <a:r>
            <a:rPr lang="zh-CN" altLang="en-US"/>
            <a:t>日十三届人大常委会第三十七次审议通过</a:t>
          </a:r>
          <a:endParaRPr lang="zh-CN" altLang="en-US"/>
        </a:p>
      </dgm:t>
    </dgm:pt>
    <dgm:pt modelId="{E1806B97-6C8B-4716-9C87-ED5BC5C82135}" cxnId="{E7F8CEF4-A20B-4D2A-AA6E-0B3C50C044AD}" type="parTrans">
      <dgm:prSet/>
      <dgm:spPr/>
    </dgm:pt>
    <dgm:pt modelId="{990D64CE-A670-4601-B16F-92E88A791091}" cxnId="{E7F8CEF4-A20B-4D2A-AA6E-0B3C50C044AD}" type="sibTrans">
      <dgm:prSet/>
      <dgm:spPr/>
    </dgm:pt>
    <dgm:pt modelId="{B09BD8C9-70ED-432A-B149-67051D4480A6}">
      <dgm:prSet phldr="0" custT="0"/>
      <dgm:spPr/>
      <dgm:t>
        <a:bodyPr vert="horz" wrap="square"/>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a:lnSpc>
              <a:spcPct val="100000"/>
            </a:lnSpc>
            <a:spcBef>
              <a:spcPct val="0"/>
            </a:spcBef>
            <a:spcAft>
              <a:spcPct val="35000"/>
            </a:spcAft>
          </a:pPr>
          <a:r>
            <a:rPr lang="zh-CN"/>
            <a:t>同日，习近平主席签署第</a:t>
          </a:r>
          <a:r>
            <a:rPr lang="en-US" altLang="zh-CN"/>
            <a:t>124</a:t>
          </a:r>
          <a:r>
            <a:rPr lang="zh-CN" altLang="en-US"/>
            <a:t>号主席令</a:t>
          </a:r>
          <a:r>
            <a:rPr lang="zh-CN" altLang="en-US"/>
            <a:t/>
          </a:r>
          <a:endParaRPr lang="zh-CN" altLang="en-US"/>
        </a:p>
      </dgm:t>
    </dgm:pt>
    <dgm:pt modelId="{B6F1B33B-4AFC-4FF1-B555-37363396D7C3}" cxnId="{62B49F68-90E3-434B-9180-00A32DEA1BD2}" type="parTrans">
      <dgm:prSet/>
      <dgm:spPr/>
    </dgm:pt>
    <dgm:pt modelId="{5E5334F0-D512-487B-8957-99C3EE0EBE69}" cxnId="{62B49F68-90E3-434B-9180-00A32DEA1BD2}" type="sibTrans">
      <dgm:prSet/>
      <dgm:spPr/>
    </dgm:pt>
    <dgm:pt modelId="{BF708676-7EFC-4C81-9D3A-3E677EAC1C7B}" type="pres">
      <dgm:prSet presAssocID="{8EB1D179-D23D-41D4-AEEF-E4B9FEB06903}" presName="Name0" presStyleCnt="0">
        <dgm:presLayoutVars>
          <dgm:dir/>
          <dgm:resizeHandles val="exact"/>
        </dgm:presLayoutVars>
      </dgm:prSet>
      <dgm:spPr/>
    </dgm:pt>
    <dgm:pt modelId="{111DEAC9-5D4C-4A6A-A44E-082A26F60596}" type="pres">
      <dgm:prSet presAssocID="{3F25DA44-7F3E-4C17-A40B-7F663FDBEA65}" presName="node" presStyleLbl="node1" presStyleIdx="0" presStyleCnt="5">
        <dgm:presLayoutVars>
          <dgm:bulletEnabled val="1"/>
        </dgm:presLayoutVars>
      </dgm:prSet>
      <dgm:spPr/>
    </dgm:pt>
    <dgm:pt modelId="{8A5CF0CE-3323-464D-9C63-05C1BDB053F5}" type="pres">
      <dgm:prSet presAssocID="{8EC5AF5E-9C9F-410A-A755-A3EA5186F948}" presName="sibTrans" presStyleLbl="sibTrans2D1" presStyleIdx="0" presStyleCnt="4"/>
      <dgm:spPr/>
    </dgm:pt>
    <dgm:pt modelId="{5FA465F6-7607-499F-BFB2-52F4E071FB67}" type="pres">
      <dgm:prSet presAssocID="{8EC5AF5E-9C9F-410A-A755-A3EA5186F948}" presName="connectorText" presStyleCnt="0"/>
      <dgm:spPr/>
    </dgm:pt>
    <dgm:pt modelId="{552FB8E7-A5FB-4CC3-94C3-CE0BDF19F9F1}" type="pres">
      <dgm:prSet presAssocID="{2E2F4D3A-969C-4DB2-9FA9-5C4A40369351}" presName="node" presStyleLbl="node1" presStyleIdx="1" presStyleCnt="5">
        <dgm:presLayoutVars>
          <dgm:bulletEnabled val="1"/>
        </dgm:presLayoutVars>
      </dgm:prSet>
      <dgm:spPr/>
    </dgm:pt>
    <dgm:pt modelId="{353C3794-50AA-4D44-83C9-CE28317C3317}" type="pres">
      <dgm:prSet presAssocID="{EC1AFF77-9232-4EEB-95CB-85CEAB3B1FC0}" presName="sibTrans" presStyleLbl="sibTrans2D1" presStyleIdx="1" presStyleCnt="4"/>
      <dgm:spPr/>
    </dgm:pt>
    <dgm:pt modelId="{5AFF040D-0639-4120-9E39-DA822CF9F321}" type="pres">
      <dgm:prSet presAssocID="{EC1AFF77-9232-4EEB-95CB-85CEAB3B1FC0}" presName="connectorText" presStyleCnt="0"/>
      <dgm:spPr/>
    </dgm:pt>
    <dgm:pt modelId="{A1E15D63-E1FF-4A28-A04F-A2B65927BC31}" type="pres">
      <dgm:prSet presAssocID="{37B86CFA-59B5-46FA-8A6B-9FB187CE14DF}" presName="node" presStyleLbl="node1" presStyleIdx="2" presStyleCnt="5">
        <dgm:presLayoutVars>
          <dgm:bulletEnabled val="1"/>
        </dgm:presLayoutVars>
      </dgm:prSet>
      <dgm:spPr/>
    </dgm:pt>
    <dgm:pt modelId="{5D95D154-6532-4F93-A6A8-BB62BF816B03}" type="pres">
      <dgm:prSet presAssocID="{18EFF3C3-47F9-402B-A3F3-E9310EA281B4}" presName="sibTrans" presStyleLbl="sibTrans2D1" presStyleIdx="2" presStyleCnt="4"/>
      <dgm:spPr/>
    </dgm:pt>
    <dgm:pt modelId="{5B3681FA-C738-4F6B-810B-2F975A1C2D85}" type="pres">
      <dgm:prSet presAssocID="{18EFF3C3-47F9-402B-A3F3-E9310EA281B4}" presName="connectorText" presStyleCnt="0"/>
      <dgm:spPr/>
    </dgm:pt>
    <dgm:pt modelId="{B8AC5EAF-19BF-45F7-9824-2E8FC43DA2E4}" type="pres">
      <dgm:prSet presAssocID="{2D9874E5-CBD6-48DD-ACBC-64A33DDB29EA}" presName="node" presStyleLbl="node1" presStyleIdx="3" presStyleCnt="5">
        <dgm:presLayoutVars>
          <dgm:bulletEnabled val="1"/>
        </dgm:presLayoutVars>
      </dgm:prSet>
      <dgm:spPr/>
    </dgm:pt>
    <dgm:pt modelId="{A50BD5E9-FE0E-4786-BE15-F2E7B9616C83}" type="pres">
      <dgm:prSet presAssocID="{990D64CE-A670-4601-B16F-92E88A791091}" presName="sibTrans" presStyleLbl="sibTrans2D1" presStyleIdx="3" presStyleCnt="4"/>
      <dgm:spPr/>
    </dgm:pt>
    <dgm:pt modelId="{A7C3AEF1-2B69-43C9-B60D-F6C090E0E6C4}" type="pres">
      <dgm:prSet presAssocID="{990D64CE-A670-4601-B16F-92E88A791091}" presName="connectorText" presStyleCnt="0"/>
      <dgm:spPr/>
    </dgm:pt>
    <dgm:pt modelId="{FAC201EC-B262-4786-8362-EA854ED1CCC0}" type="pres">
      <dgm:prSet presAssocID="{B09BD8C9-70ED-432A-B149-67051D4480A6}" presName="node" presStyleLbl="node1" presStyleIdx="4" presStyleCnt="5">
        <dgm:presLayoutVars>
          <dgm:bulletEnabled val="1"/>
        </dgm:presLayoutVars>
      </dgm:prSet>
      <dgm:spPr/>
    </dgm:pt>
  </dgm:ptLst>
  <dgm:cxnLst>
    <dgm:cxn modelId="{3CC95BA3-09DC-42E3-9A6C-F7ACFFDE0312}" srcId="{8EB1D179-D23D-41D4-AEEF-E4B9FEB06903}" destId="{3F25DA44-7F3E-4C17-A40B-7F663FDBEA65}" srcOrd="0" destOrd="0" parTransId="{EE9066D1-3403-4469-8E8C-0D40A82430F2}" sibTransId="{8EC5AF5E-9C9F-410A-A755-A3EA5186F948}"/>
    <dgm:cxn modelId="{05FA938D-0EF9-4B00-876E-5900DF145A26}" srcId="{8EB1D179-D23D-41D4-AEEF-E4B9FEB06903}" destId="{2E2F4D3A-969C-4DB2-9FA9-5C4A40369351}" srcOrd="1" destOrd="0" parTransId="{1E934BFE-4D40-486C-8784-F698A10C4CF5}" sibTransId="{EC1AFF77-9232-4EEB-95CB-85CEAB3B1FC0}"/>
    <dgm:cxn modelId="{4357CD79-0153-459A-B0E5-3A9E5C4E9B06}" srcId="{8EB1D179-D23D-41D4-AEEF-E4B9FEB06903}" destId="{37B86CFA-59B5-46FA-8A6B-9FB187CE14DF}" srcOrd="2" destOrd="0" parTransId="{9DABF4F3-A9E6-40B1-A863-AC9409CC14BB}" sibTransId="{18EFF3C3-47F9-402B-A3F3-E9310EA281B4}"/>
    <dgm:cxn modelId="{E7F8CEF4-A20B-4D2A-AA6E-0B3C50C044AD}" srcId="{8EB1D179-D23D-41D4-AEEF-E4B9FEB06903}" destId="{2D9874E5-CBD6-48DD-ACBC-64A33DDB29EA}" srcOrd="3" destOrd="0" parTransId="{E1806B97-6C8B-4716-9C87-ED5BC5C82135}" sibTransId="{990D64CE-A670-4601-B16F-92E88A791091}"/>
    <dgm:cxn modelId="{62B49F68-90E3-434B-9180-00A32DEA1BD2}" srcId="{8EB1D179-D23D-41D4-AEEF-E4B9FEB06903}" destId="{B09BD8C9-70ED-432A-B149-67051D4480A6}" srcOrd="4" destOrd="0" parTransId="{B6F1B33B-4AFC-4FF1-B555-37363396D7C3}" sibTransId="{5E5334F0-D512-487B-8957-99C3EE0EBE69}"/>
    <dgm:cxn modelId="{DF53272A-0B1B-4E66-B403-71587CD06469}" type="presOf" srcId="{8EB1D179-D23D-41D4-AEEF-E4B9FEB06903}" destId="{BF708676-7EFC-4C81-9D3A-3E677EAC1C7B}" srcOrd="0" destOrd="0" presId="urn:microsoft.com/office/officeart/2005/8/layout/process1"/>
    <dgm:cxn modelId="{03BAD7E2-67DE-424F-8736-92F7304C5530}" type="presParOf" srcId="{BF708676-7EFC-4C81-9D3A-3E677EAC1C7B}" destId="{111DEAC9-5D4C-4A6A-A44E-082A26F60596}" srcOrd="0" destOrd="0" presId="urn:microsoft.com/office/officeart/2005/8/layout/process1"/>
    <dgm:cxn modelId="{478DE13A-8CC8-464E-9E82-9DB346A3A44F}" type="presOf" srcId="{3F25DA44-7F3E-4C17-A40B-7F663FDBEA65}" destId="{111DEAC9-5D4C-4A6A-A44E-082A26F60596}" srcOrd="0" destOrd="0" presId="urn:microsoft.com/office/officeart/2005/8/layout/process1"/>
    <dgm:cxn modelId="{DE2D1BE3-5819-4743-9CA1-99265DC50B43}" type="presParOf" srcId="{BF708676-7EFC-4C81-9D3A-3E677EAC1C7B}" destId="{8A5CF0CE-3323-464D-9C63-05C1BDB053F5}" srcOrd="1" destOrd="0" presId="urn:microsoft.com/office/officeart/2005/8/layout/process1"/>
    <dgm:cxn modelId="{F3ADA29E-B296-4E49-96DA-F653D6F58835}" type="presOf" srcId="{8EC5AF5E-9C9F-410A-A755-A3EA5186F948}" destId="{8A5CF0CE-3323-464D-9C63-05C1BDB053F5}" srcOrd="0" destOrd="0" presId="urn:microsoft.com/office/officeart/2005/8/layout/process1"/>
    <dgm:cxn modelId="{9530577C-7B20-4358-9371-4276AA27D9E8}" type="presParOf" srcId="{8A5CF0CE-3323-464D-9C63-05C1BDB053F5}" destId="{5FA465F6-7607-499F-BFB2-52F4E071FB67}" srcOrd="0" destOrd="1" presId="urn:microsoft.com/office/officeart/2005/8/layout/process1"/>
    <dgm:cxn modelId="{F5DDDC9F-DB79-45C6-93E9-2575AD744106}" type="presOf" srcId="{8EC5AF5E-9C9F-410A-A755-A3EA5186F948}" destId="{5FA465F6-7607-499F-BFB2-52F4E071FB67}" srcOrd="1" destOrd="0" presId="urn:microsoft.com/office/officeart/2005/8/layout/process1"/>
    <dgm:cxn modelId="{96889E15-BFD1-43B9-B41D-8E5D27A8E791}" type="presParOf" srcId="{BF708676-7EFC-4C81-9D3A-3E677EAC1C7B}" destId="{552FB8E7-A5FB-4CC3-94C3-CE0BDF19F9F1}" srcOrd="2" destOrd="0" presId="urn:microsoft.com/office/officeart/2005/8/layout/process1"/>
    <dgm:cxn modelId="{BDD0AB0B-7773-4FAD-9802-7753270588EB}" type="presOf" srcId="{2E2F4D3A-969C-4DB2-9FA9-5C4A40369351}" destId="{552FB8E7-A5FB-4CC3-94C3-CE0BDF19F9F1}" srcOrd="0" destOrd="0" presId="urn:microsoft.com/office/officeart/2005/8/layout/process1"/>
    <dgm:cxn modelId="{3320585B-F216-4A41-82DE-A33C516AAC7F}" type="presParOf" srcId="{BF708676-7EFC-4C81-9D3A-3E677EAC1C7B}" destId="{353C3794-50AA-4D44-83C9-CE28317C3317}" srcOrd="3" destOrd="0" presId="urn:microsoft.com/office/officeart/2005/8/layout/process1"/>
    <dgm:cxn modelId="{C2E80D75-9D53-4C87-B009-02BDB261933E}" type="presOf" srcId="{EC1AFF77-9232-4EEB-95CB-85CEAB3B1FC0}" destId="{353C3794-50AA-4D44-83C9-CE28317C3317}" srcOrd="0" destOrd="0" presId="urn:microsoft.com/office/officeart/2005/8/layout/process1"/>
    <dgm:cxn modelId="{2D83DB66-544F-4154-AD67-3DBAF69F8CC5}" type="presParOf" srcId="{353C3794-50AA-4D44-83C9-CE28317C3317}" destId="{5AFF040D-0639-4120-9E39-DA822CF9F321}" srcOrd="0" destOrd="3" presId="urn:microsoft.com/office/officeart/2005/8/layout/process1"/>
    <dgm:cxn modelId="{8AE20171-4E9B-4B68-9528-3B11188CF805}" type="presOf" srcId="{EC1AFF77-9232-4EEB-95CB-85CEAB3B1FC0}" destId="{5AFF040D-0639-4120-9E39-DA822CF9F321}" srcOrd="1" destOrd="0" presId="urn:microsoft.com/office/officeart/2005/8/layout/process1"/>
    <dgm:cxn modelId="{9E164874-09F5-4D7C-8C8E-3F6BC9B72AFF}" type="presParOf" srcId="{BF708676-7EFC-4C81-9D3A-3E677EAC1C7B}" destId="{A1E15D63-E1FF-4A28-A04F-A2B65927BC31}" srcOrd="4" destOrd="0" presId="urn:microsoft.com/office/officeart/2005/8/layout/process1"/>
    <dgm:cxn modelId="{FB45EC82-3438-4FC1-90E1-10D2740DA024}" type="presOf" srcId="{37B86CFA-59B5-46FA-8A6B-9FB187CE14DF}" destId="{A1E15D63-E1FF-4A28-A04F-A2B65927BC31}" srcOrd="0" destOrd="0" presId="urn:microsoft.com/office/officeart/2005/8/layout/process1"/>
    <dgm:cxn modelId="{25E04D27-45FF-44BA-A895-E2ECC50B6893}" type="presParOf" srcId="{BF708676-7EFC-4C81-9D3A-3E677EAC1C7B}" destId="{5D95D154-6532-4F93-A6A8-BB62BF816B03}" srcOrd="5" destOrd="0" presId="urn:microsoft.com/office/officeart/2005/8/layout/process1"/>
    <dgm:cxn modelId="{B23A5162-AC9B-4B08-901B-F83B52639E04}" type="presOf" srcId="{18EFF3C3-47F9-402B-A3F3-E9310EA281B4}" destId="{5D95D154-6532-4F93-A6A8-BB62BF816B03}" srcOrd="0" destOrd="0" presId="urn:microsoft.com/office/officeart/2005/8/layout/process1"/>
    <dgm:cxn modelId="{6B77F127-32E0-4B7C-91B4-EA796BF7F6E5}" type="presParOf" srcId="{5D95D154-6532-4F93-A6A8-BB62BF816B03}" destId="{5B3681FA-C738-4F6B-810B-2F975A1C2D85}" srcOrd="0" destOrd="5" presId="urn:microsoft.com/office/officeart/2005/8/layout/process1"/>
    <dgm:cxn modelId="{36D9D826-5B8A-4370-BEF7-6166D11B563E}" type="presOf" srcId="{18EFF3C3-47F9-402B-A3F3-E9310EA281B4}" destId="{5B3681FA-C738-4F6B-810B-2F975A1C2D85}" srcOrd="1" destOrd="0" presId="urn:microsoft.com/office/officeart/2005/8/layout/process1"/>
    <dgm:cxn modelId="{6ED7D0CB-DD89-4713-9658-EC71340F6D0A}" type="presParOf" srcId="{BF708676-7EFC-4C81-9D3A-3E677EAC1C7B}" destId="{B8AC5EAF-19BF-45F7-9824-2E8FC43DA2E4}" srcOrd="6" destOrd="0" presId="urn:microsoft.com/office/officeart/2005/8/layout/process1"/>
    <dgm:cxn modelId="{3CB24827-6390-4ED2-A686-9BAA992049C1}" type="presOf" srcId="{2D9874E5-CBD6-48DD-ACBC-64A33DDB29EA}" destId="{B8AC5EAF-19BF-45F7-9824-2E8FC43DA2E4}" srcOrd="0" destOrd="0" presId="urn:microsoft.com/office/officeart/2005/8/layout/process1"/>
    <dgm:cxn modelId="{650977EF-2FBD-456D-A0EB-F50D8A3518BE}" type="presParOf" srcId="{BF708676-7EFC-4C81-9D3A-3E677EAC1C7B}" destId="{A50BD5E9-FE0E-4786-BE15-F2E7B9616C83}" srcOrd="7" destOrd="0" presId="urn:microsoft.com/office/officeart/2005/8/layout/process1"/>
    <dgm:cxn modelId="{DF07A95D-CB46-4980-8FF9-C5FAAAC0B2E6}" type="presOf" srcId="{990D64CE-A670-4601-B16F-92E88A791091}" destId="{A50BD5E9-FE0E-4786-BE15-F2E7B9616C83}" srcOrd="0" destOrd="0" presId="urn:microsoft.com/office/officeart/2005/8/layout/process1"/>
    <dgm:cxn modelId="{27948018-FFAC-4BD2-8E82-ACD87399CC18}" type="presParOf" srcId="{A50BD5E9-FE0E-4786-BE15-F2E7B9616C83}" destId="{A7C3AEF1-2B69-43C9-B60D-F6C090E0E6C4}" srcOrd="0" destOrd="7" presId="urn:microsoft.com/office/officeart/2005/8/layout/process1"/>
    <dgm:cxn modelId="{6285305F-C219-4EA6-8268-24BD50A14486}" type="presOf" srcId="{990D64CE-A670-4601-B16F-92E88A791091}" destId="{A7C3AEF1-2B69-43C9-B60D-F6C090E0E6C4}" srcOrd="1" destOrd="0" presId="urn:microsoft.com/office/officeart/2005/8/layout/process1"/>
    <dgm:cxn modelId="{F58D807E-8CC6-47DF-B608-5AEF5E909098}" type="presParOf" srcId="{BF708676-7EFC-4C81-9D3A-3E677EAC1C7B}" destId="{FAC201EC-B262-4786-8362-EA854ED1CCC0}" srcOrd="8" destOrd="0" presId="urn:microsoft.com/office/officeart/2005/8/layout/process1"/>
    <dgm:cxn modelId="{E9CAF844-F63A-4B0A-8F6A-3CC0A3E9C8E6}" type="presOf" srcId="{B09BD8C9-70ED-432A-B149-67051D4480A6}" destId="{FAC201EC-B262-4786-8362-EA854ED1CCC0}" srcOrd="0" destOrd="0" presId="urn:microsoft.com/office/officeart/2005/8/layout/process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68FBB7B-694A-47BF-865D-2F44C1051453}" type="doc">
      <dgm:prSet loTypeId="urn:microsoft.com/office/officeart/2005/8/layout/hList1" loCatId="list" qsTypeId="urn:microsoft.com/office/officeart/2005/8/quickstyle/simple1" qsCatId="simple" csTypeId="urn:microsoft.com/office/officeart/2005/8/colors/accent1_2" csCatId="accent1" phldr="0"/>
      <dgm:spPr/>
      <dgm:t>
        <a:bodyPr/>
        <a:p>
          <a:endParaRPr lang="zh-CN" altLang="en-US"/>
        </a:p>
      </dgm:t>
    </dgm:pt>
    <dgm:pt modelId="{BD5427FF-4EB1-4006-BF7F-42158E0C5129}">
      <dgm:prSet phldrT="[文本]" phldr="0" custT="0"/>
      <dgm:spPr/>
      <dgm:t>
        <a:bodyPr vert="horz" wrap="square"/>
        <a:lstStyle>
          <a:lvl1pPr algn="ctr">
            <a:defRPr sz="3600"/>
          </a:lvl1pPr>
          <a:lvl2pPr marL="285750" indent="-285750" algn="ctr">
            <a:defRPr sz="2800"/>
          </a:lvl2pPr>
          <a:lvl3pPr marL="571500" indent="-285750" algn="ctr">
            <a:defRPr sz="2800"/>
          </a:lvl3pPr>
          <a:lvl4pPr marL="857250" indent="-285750" algn="ctr">
            <a:defRPr sz="2800"/>
          </a:lvl4pPr>
          <a:lvl5pPr marL="1143000" indent="-285750" algn="ctr">
            <a:defRPr sz="2800"/>
          </a:lvl5pPr>
          <a:lvl6pPr marL="1428750" indent="-285750" algn="ctr">
            <a:defRPr sz="2800"/>
          </a:lvl6pPr>
          <a:lvl7pPr marL="1714500" indent="-285750" algn="ctr">
            <a:defRPr sz="2800"/>
          </a:lvl7pPr>
          <a:lvl8pPr marL="2000250" indent="-285750" algn="ctr">
            <a:defRPr sz="2800"/>
          </a:lvl8pPr>
          <a:lvl9pPr marL="2286000" indent="-285750" algn="ctr">
            <a:defRPr sz="2800"/>
          </a:lvl9pPr>
        </a:lstStyle>
        <a:p>
          <a:pPr>
            <a:lnSpc>
              <a:spcPct val="100000"/>
            </a:lnSpc>
            <a:spcBef>
              <a:spcPct val="0"/>
            </a:spcBef>
            <a:spcAft>
              <a:spcPct val="35000"/>
            </a:spcAft>
          </a:pPr>
          <a:r>
            <a:rPr lang="en-US" altLang="zh-CN"/>
            <a:t>2006</a:t>
          </a:r>
          <a:r>
            <a:rPr lang="zh-CN" altLang="en-US"/>
            <a:t>年</a:t>
          </a:r>
          <a:r>
            <a:rPr lang="en-US" altLang="zh-CN"/>
            <a:t>7</a:t>
          </a:r>
          <a:r>
            <a:rPr lang="zh-CN" altLang="en-US"/>
            <a:t>月</a:t>
          </a:r>
          <a:r>
            <a:rPr lang="zh-CN" altLang="en-US"/>
            <a:t/>
          </a:r>
          <a:r>
            <a:rPr lang="zh-CN" altLang="en-US"/>
            <a:t/>
          </a:r>
          <a:endParaRPr lang="zh-CN" altLang="en-US"/>
        </a:p>
      </dgm:t>
    </dgm:pt>
    <dgm:pt modelId="{A2F6D805-3B53-408A-A2A3-20BC3BF0D242}" cxnId="{95529F4A-6C33-4DB4-81FF-E04D166E96E1}" type="parTrans">
      <dgm:prSet/>
      <dgm:spPr/>
      <dgm:t>
        <a:bodyPr/>
        <a:p>
          <a:endParaRPr lang="zh-CN" altLang="en-US"/>
        </a:p>
      </dgm:t>
    </dgm:pt>
    <dgm:pt modelId="{D47F9812-1256-4E44-A6BE-BEC559BE8FF3}" cxnId="{95529F4A-6C33-4DB4-81FF-E04D166E96E1}" type="sibTrans">
      <dgm:prSet/>
      <dgm:spPr/>
      <dgm:t>
        <a:bodyPr/>
        <a:p>
          <a:endParaRPr lang="zh-CN" altLang="en-US"/>
        </a:p>
      </dgm:t>
    </dgm:pt>
    <dgm:pt modelId="{3A7B819B-DBE9-4610-B22A-5573EA6D532D}">
      <dgm:prSet phldrT="[文本]" phldr="0" custT="0"/>
      <dgm:spPr/>
      <dgm:t>
        <a:bodyPr vert="horz" wrap="square"/>
        <a:lstStyle>
          <a:lvl1pPr algn="l">
            <a:defRPr sz="3600"/>
          </a:lvl1pPr>
          <a:lvl2pPr marL="285750" indent="-285750" algn="l">
            <a:defRPr sz="3600"/>
          </a:lvl2pPr>
          <a:lvl3pPr marL="571500" indent="-285750" algn="l">
            <a:defRPr sz="3600"/>
          </a:lvl3pPr>
          <a:lvl4pPr marL="857250" indent="-285750" algn="l">
            <a:defRPr sz="3600"/>
          </a:lvl4pPr>
          <a:lvl5pPr marL="1143000" indent="-285750" algn="l">
            <a:defRPr sz="3600"/>
          </a:lvl5pPr>
          <a:lvl6pPr marL="1428750" indent="-285750" algn="l">
            <a:defRPr sz="3600"/>
          </a:lvl6pPr>
          <a:lvl7pPr marL="1714500" indent="-285750" algn="l">
            <a:defRPr sz="3600"/>
          </a:lvl7pPr>
          <a:lvl8pPr marL="2000250" indent="-285750" algn="l">
            <a:defRPr sz="3600"/>
          </a:lvl8pPr>
          <a:lvl9pPr marL="2286000" indent="-285750" algn="l">
            <a:defRPr sz="3600"/>
          </a:lvl9pPr>
        </a:lstStyle>
        <a:p>
          <a:pPr>
            <a:lnSpc>
              <a:spcPct val="100000"/>
            </a:lnSpc>
            <a:spcBef>
              <a:spcPct val="0"/>
            </a:spcBef>
            <a:spcAft>
              <a:spcPct val="15000"/>
            </a:spcAft>
          </a:pPr>
          <a:r>
            <a:rPr lang="zh-CN" altLang="en-US"/>
            <a:t/>
          </a:r>
          <a:r>
            <a:rPr lang="en-US" altLang="zh-CN"/>
            <a:t>8</a:t>
          </a:r>
          <a:r>
            <a:rPr lang="zh-CN" altLang="en-US"/>
            <a:t>章</a:t>
          </a:r>
          <a:r>
            <a:rPr lang="zh-CN" altLang="en-US"/>
            <a:t/>
          </a:r>
          <a:endParaRPr lang="zh-CN" altLang="en-US"/>
        </a:p>
      </dgm:t>
    </dgm:pt>
    <dgm:pt modelId="{DC4BEA23-BF6E-42AD-9BF0-CFBDE86A80F1}" cxnId="{A72FCF98-F6D6-4E5B-BF26-70FFF45F83BE}" type="parTrans">
      <dgm:prSet/>
      <dgm:spPr/>
      <dgm:t>
        <a:bodyPr/>
        <a:p>
          <a:endParaRPr lang="zh-CN" altLang="en-US"/>
        </a:p>
      </dgm:t>
    </dgm:pt>
    <dgm:pt modelId="{0BF6ACD3-AE1A-4691-8CBE-DBE77AB8A685}" cxnId="{A72FCF98-F6D6-4E5B-BF26-70FFF45F83BE}" type="sibTrans">
      <dgm:prSet/>
      <dgm:spPr/>
      <dgm:t>
        <a:bodyPr/>
        <a:p>
          <a:endParaRPr lang="zh-CN" altLang="en-US"/>
        </a:p>
      </dgm:t>
    </dgm:pt>
    <dgm:pt modelId="{10424FAE-60E8-4C1C-8927-3FB0BC1E3499}">
      <dgm:prSet phldr="0" custT="0"/>
      <dgm:spPr/>
      <dgm:t>
        <a:bodyPr vert="horz" wrap="square"/>
        <a:lstStyle>
          <a:lvl1pPr algn="l">
            <a:defRPr sz="3600"/>
          </a:lvl1pPr>
          <a:lvl2pPr marL="285750" indent="-285750" algn="l">
            <a:defRPr sz="3600"/>
          </a:lvl2pPr>
          <a:lvl3pPr marL="571500" indent="-285750" algn="l">
            <a:defRPr sz="3600"/>
          </a:lvl3pPr>
          <a:lvl4pPr marL="857250" indent="-285750" algn="l">
            <a:defRPr sz="3600"/>
          </a:lvl4pPr>
          <a:lvl5pPr marL="1143000" indent="-285750" algn="l">
            <a:defRPr sz="3600"/>
          </a:lvl5pPr>
          <a:lvl6pPr marL="1428750" indent="-285750" algn="l">
            <a:defRPr sz="3600"/>
          </a:lvl6pPr>
          <a:lvl7pPr marL="1714500" indent="-285750" algn="l">
            <a:defRPr sz="3600"/>
          </a:lvl7pPr>
          <a:lvl8pPr marL="2000250" indent="-285750" algn="l">
            <a:defRPr sz="3600"/>
          </a:lvl8pPr>
          <a:lvl9pPr marL="2286000" indent="-285750" algn="l">
            <a:defRPr sz="3600"/>
          </a:lvl9pPr>
        </a:lstStyle>
        <a:p>
          <a:pPr>
            <a:lnSpc>
              <a:spcPct val="100000"/>
            </a:lnSpc>
            <a:spcBef>
              <a:spcPct val="0"/>
            </a:spcBef>
            <a:spcAft>
              <a:spcPct val="15000"/>
            </a:spcAft>
          </a:pPr>
          <a:r>
            <a:rPr lang="zh-CN" altLang="en-US"/>
            <a:t/>
          </a:r>
          <a:r>
            <a:rPr lang="en-US" altLang="zh-CN"/>
            <a:t>73</a:t>
          </a:r>
          <a:r>
            <a:rPr lang="zh-CN" altLang="en-US"/>
            <a:t>条</a:t>
          </a:r>
          <a:r>
            <a:rPr lang="zh-CN" altLang="en-US"/>
            <a:t/>
          </a:r>
          <a:endParaRPr lang="zh-CN" altLang="en-US"/>
        </a:p>
      </dgm:t>
    </dgm:pt>
    <dgm:pt modelId="{57C45D62-89F3-4A4B-BF64-EE6B5B7249B1}" cxnId="{440A8681-8438-4420-947E-1F82D2542C68}" type="parTrans">
      <dgm:prSet/>
      <dgm:spPr/>
    </dgm:pt>
    <dgm:pt modelId="{E1B39CAF-17C0-42ED-8BD8-2E60B246C786}" cxnId="{440A8681-8438-4420-947E-1F82D2542C68}" type="sibTrans">
      <dgm:prSet/>
      <dgm:spPr/>
    </dgm:pt>
    <dgm:pt modelId="{FE969E54-0D5D-4815-BDC4-3309E2F7325D}">
      <dgm:prSet phldrT="[文本]" phldr="0" custT="0"/>
      <dgm:spPr/>
      <dgm:t>
        <a:bodyPr vert="horz" wrap="square"/>
        <a:lstStyle>
          <a:lvl1pPr algn="ctr">
            <a:defRPr sz="3600"/>
          </a:lvl1pPr>
          <a:lvl2pPr marL="285750" indent="-285750" algn="ctr">
            <a:defRPr sz="2800"/>
          </a:lvl2pPr>
          <a:lvl3pPr marL="571500" indent="-285750" algn="ctr">
            <a:defRPr sz="2800"/>
          </a:lvl3pPr>
          <a:lvl4pPr marL="857250" indent="-285750" algn="ctr">
            <a:defRPr sz="2800"/>
          </a:lvl4pPr>
          <a:lvl5pPr marL="1143000" indent="-285750" algn="ctr">
            <a:defRPr sz="2800"/>
          </a:lvl5pPr>
          <a:lvl6pPr marL="1428750" indent="-285750" algn="ctr">
            <a:defRPr sz="2800"/>
          </a:lvl6pPr>
          <a:lvl7pPr marL="1714500" indent="-285750" algn="ctr">
            <a:defRPr sz="2800"/>
          </a:lvl7pPr>
          <a:lvl8pPr marL="2000250" indent="-285750" algn="ctr">
            <a:defRPr sz="2800"/>
          </a:lvl8pPr>
          <a:lvl9pPr marL="2286000" indent="-285750" algn="ctr">
            <a:defRPr sz="2800"/>
          </a:lvl9pPr>
        </a:lstStyle>
        <a:p>
          <a:pPr>
            <a:lnSpc>
              <a:spcPct val="100000"/>
            </a:lnSpc>
            <a:spcBef>
              <a:spcPct val="0"/>
            </a:spcBef>
            <a:spcAft>
              <a:spcPct val="35000"/>
            </a:spcAft>
          </a:pPr>
          <a:r>
            <a:rPr lang="en-US" altLang="zh-CN"/>
            <a:t>2023</a:t>
          </a:r>
          <a:r>
            <a:rPr lang="zh-CN" altLang="en-US"/>
            <a:t>年</a:t>
          </a:r>
          <a:r>
            <a:rPr lang="en-US" altLang="zh-CN"/>
            <a:t>3</a:t>
          </a:r>
          <a:r>
            <a:rPr lang="zh-CN" altLang="en-US"/>
            <a:t>月</a:t>
          </a:r>
          <a:r>
            <a:rPr lang="zh-CN" altLang="en-US"/>
            <a:t/>
          </a:r>
          <a:r>
            <a:rPr lang="zh-CN" altLang="en-US"/>
            <a:t/>
          </a:r>
          <a:endParaRPr lang="zh-CN" altLang="en-US"/>
        </a:p>
      </dgm:t>
    </dgm:pt>
    <dgm:pt modelId="{B5D9FB86-EEBE-488F-B7DE-B7CF5C9166C5}" cxnId="{F555125B-6108-4F17-B0DF-7C34DA10BAF5}" type="parTrans">
      <dgm:prSet/>
      <dgm:spPr/>
      <dgm:t>
        <a:bodyPr/>
        <a:p>
          <a:endParaRPr lang="zh-CN" altLang="en-US"/>
        </a:p>
      </dgm:t>
    </dgm:pt>
    <dgm:pt modelId="{D7D19B67-C01A-45D3-B5C7-B7E1B18A9F62}" cxnId="{F555125B-6108-4F17-B0DF-7C34DA10BAF5}" type="sibTrans">
      <dgm:prSet/>
      <dgm:spPr/>
      <dgm:t>
        <a:bodyPr/>
        <a:p>
          <a:endParaRPr lang="zh-CN" altLang="en-US"/>
        </a:p>
      </dgm:t>
    </dgm:pt>
    <dgm:pt modelId="{35600F67-42C2-4D1B-B072-DC2A36FCB136}">
      <dgm:prSet phldrT="[文本]" phldr="0" custT="0"/>
      <dgm:spPr/>
      <dgm:t>
        <a:bodyPr vert="horz" wrap="square"/>
        <a:lstStyle>
          <a:lvl1pPr algn="l">
            <a:defRPr sz="3600"/>
          </a:lvl1pPr>
          <a:lvl2pPr marL="285750" indent="-285750" algn="l">
            <a:defRPr sz="3600"/>
          </a:lvl2pPr>
          <a:lvl3pPr marL="571500" indent="-285750" algn="l">
            <a:defRPr sz="3600"/>
          </a:lvl3pPr>
          <a:lvl4pPr marL="857250" indent="-285750" algn="l">
            <a:defRPr sz="3600"/>
          </a:lvl4pPr>
          <a:lvl5pPr marL="1143000" indent="-285750" algn="l">
            <a:defRPr sz="3600"/>
          </a:lvl5pPr>
          <a:lvl6pPr marL="1428750" indent="-285750" algn="l">
            <a:defRPr sz="3600"/>
          </a:lvl6pPr>
          <a:lvl7pPr marL="1714500" indent="-285750" algn="l">
            <a:defRPr sz="3600"/>
          </a:lvl7pPr>
          <a:lvl8pPr marL="2000250" indent="-285750" algn="l">
            <a:defRPr sz="3600"/>
          </a:lvl8pPr>
          <a:lvl9pPr marL="2286000" indent="-285750" algn="l">
            <a:defRPr sz="3600"/>
          </a:lvl9pPr>
        </a:lstStyle>
        <a:p>
          <a:pPr>
            <a:lnSpc>
              <a:spcPct val="100000"/>
            </a:lnSpc>
            <a:spcBef>
              <a:spcPct val="0"/>
            </a:spcBef>
            <a:spcAft>
              <a:spcPct val="15000"/>
            </a:spcAft>
          </a:pPr>
          <a:r>
            <a:rPr lang="en-US" altLang="zh-CN"/>
            <a:t>10</a:t>
          </a:r>
          <a:r>
            <a:rPr lang="zh-CN" altLang="en-US"/>
            <a:t>章</a:t>
          </a:r>
          <a:r>
            <a:rPr lang="zh-CN" altLang="en-US"/>
            <a:t/>
          </a:r>
          <a:endParaRPr lang="zh-CN" altLang="en-US"/>
        </a:p>
      </dgm:t>
    </dgm:pt>
    <dgm:pt modelId="{B4BC79E1-FDBA-43D1-A988-1BE8090EDA7A}" cxnId="{D181485F-66F0-4B92-82E5-AF2798866A4C}" type="parTrans">
      <dgm:prSet/>
      <dgm:spPr/>
      <dgm:t>
        <a:bodyPr/>
        <a:p>
          <a:endParaRPr lang="zh-CN" altLang="en-US"/>
        </a:p>
      </dgm:t>
    </dgm:pt>
    <dgm:pt modelId="{AD46A0AA-C45A-46D2-89AF-28390F99F9D0}" cxnId="{D181485F-66F0-4B92-82E5-AF2798866A4C}" type="sibTrans">
      <dgm:prSet/>
      <dgm:spPr/>
      <dgm:t>
        <a:bodyPr/>
        <a:p>
          <a:endParaRPr lang="zh-CN" altLang="en-US"/>
        </a:p>
      </dgm:t>
    </dgm:pt>
    <dgm:pt modelId="{88C825C6-5B7A-4454-AE8A-BC6F0012722A}">
      <dgm:prSet phldr="0" custT="0"/>
      <dgm:spPr/>
      <dgm:t>
        <a:bodyPr vert="horz" wrap="square"/>
        <a:lstStyle>
          <a:lvl1pPr algn="l">
            <a:defRPr sz="3600"/>
          </a:lvl1pPr>
          <a:lvl2pPr marL="285750" indent="-285750" algn="l">
            <a:defRPr sz="3600"/>
          </a:lvl2pPr>
          <a:lvl3pPr marL="571500" indent="-285750" algn="l">
            <a:defRPr sz="3600"/>
          </a:lvl3pPr>
          <a:lvl4pPr marL="857250" indent="-285750" algn="l">
            <a:defRPr sz="3600"/>
          </a:lvl4pPr>
          <a:lvl5pPr marL="1143000" indent="-285750" algn="l">
            <a:defRPr sz="3600"/>
          </a:lvl5pPr>
          <a:lvl6pPr marL="1428750" indent="-285750" algn="l">
            <a:defRPr sz="3600"/>
          </a:lvl6pPr>
          <a:lvl7pPr marL="1714500" indent="-285750" algn="l">
            <a:defRPr sz="3600"/>
          </a:lvl7pPr>
          <a:lvl8pPr marL="2000250" indent="-285750" algn="l">
            <a:defRPr sz="3600"/>
          </a:lvl8pPr>
          <a:lvl9pPr marL="2286000" indent="-285750" algn="l">
            <a:defRPr sz="3600"/>
          </a:lvl9pPr>
        </a:lstStyle>
        <a:p>
          <a:pPr>
            <a:lnSpc>
              <a:spcPct val="100000"/>
            </a:lnSpc>
            <a:spcBef>
              <a:spcPct val="0"/>
            </a:spcBef>
            <a:spcAft>
              <a:spcPct val="15000"/>
            </a:spcAft>
          </a:pPr>
          <a:r>
            <a:rPr lang="en-US" altLang="zh-CN"/>
            <a:t>94</a:t>
          </a:r>
          <a:r>
            <a:rPr lang="zh-CN" altLang="en-US"/>
            <a:t>条</a:t>
          </a:r>
          <a:r>
            <a:rPr lang="zh-CN" altLang="en-US"/>
            <a:t/>
          </a:r>
          <a:r>
            <a:rPr lang="zh-CN" altLang="en-US"/>
            <a:t/>
          </a:r>
          <a:endParaRPr lang="zh-CN" altLang="en-US"/>
        </a:p>
      </dgm:t>
    </dgm:pt>
    <dgm:pt modelId="{EE6E35E7-61C8-461F-AC3F-BA4A4F3DE2CF}" cxnId="{EEEE295D-769B-43A8-A312-19819CA56E26}" type="parTrans">
      <dgm:prSet/>
      <dgm:spPr/>
    </dgm:pt>
    <dgm:pt modelId="{6322C93E-8017-4976-BDEF-D7428BB3DE65}" cxnId="{EEEE295D-769B-43A8-A312-19819CA56E26}" type="sibTrans">
      <dgm:prSet/>
      <dgm:spPr/>
    </dgm:pt>
    <dgm:pt modelId="{D5FB6A06-3991-4223-AD64-C4F7F6F4DF69}" type="pres">
      <dgm:prSet presAssocID="{468FBB7B-694A-47BF-865D-2F44C1051453}" presName="Name0" presStyleCnt="0">
        <dgm:presLayoutVars>
          <dgm:dir/>
          <dgm:animLvl val="lvl"/>
          <dgm:resizeHandles val="exact"/>
        </dgm:presLayoutVars>
      </dgm:prSet>
      <dgm:spPr/>
    </dgm:pt>
    <dgm:pt modelId="{5EB24CCF-928A-4018-A934-89F31F564A83}" type="pres">
      <dgm:prSet presAssocID="{BD5427FF-4EB1-4006-BF7F-42158E0C5129}" presName="composite" presStyleCnt="0"/>
      <dgm:spPr/>
    </dgm:pt>
    <dgm:pt modelId="{5D9704F8-5A95-419F-B794-1E2F82666BDB}" type="pres">
      <dgm:prSet presAssocID="{BD5427FF-4EB1-4006-BF7F-42158E0C5129}" presName="parTx" presStyleLbl="alignNode1" presStyleIdx="0" presStyleCnt="2">
        <dgm:presLayoutVars>
          <dgm:chMax val="0"/>
          <dgm:chPref val="0"/>
          <dgm:bulletEnabled val="1"/>
        </dgm:presLayoutVars>
      </dgm:prSet>
      <dgm:spPr/>
    </dgm:pt>
    <dgm:pt modelId="{C0A6D3D8-DBC2-45B6-8DEF-789A72552BB4}" type="pres">
      <dgm:prSet presAssocID="{BD5427FF-4EB1-4006-BF7F-42158E0C5129}" presName="desTx" presStyleLbl="alignAccFollowNode1" presStyleIdx="0" presStyleCnt="2">
        <dgm:presLayoutVars>
          <dgm:bulletEnabled val="1"/>
        </dgm:presLayoutVars>
      </dgm:prSet>
      <dgm:spPr/>
    </dgm:pt>
    <dgm:pt modelId="{C4F6D2AE-A2A5-43DC-B705-8E8ECE0E1613}" type="pres">
      <dgm:prSet presAssocID="{D47F9812-1256-4E44-A6BE-BEC559BE8FF3}" presName="space" presStyleCnt="0"/>
      <dgm:spPr/>
    </dgm:pt>
    <dgm:pt modelId="{C1832C44-4F6B-4ABA-88DC-7D5A80779E4B}" type="pres">
      <dgm:prSet presAssocID="{FE969E54-0D5D-4815-BDC4-3309E2F7325D}" presName="composite" presStyleCnt="0"/>
      <dgm:spPr/>
    </dgm:pt>
    <dgm:pt modelId="{3E0BA246-3456-471B-AD87-1436FD251DD8}" type="pres">
      <dgm:prSet presAssocID="{FE969E54-0D5D-4815-BDC4-3309E2F7325D}" presName="parTx" presStyleLbl="alignNode1" presStyleIdx="1" presStyleCnt="2">
        <dgm:presLayoutVars>
          <dgm:chMax val="0"/>
          <dgm:chPref val="0"/>
          <dgm:bulletEnabled val="1"/>
        </dgm:presLayoutVars>
      </dgm:prSet>
      <dgm:spPr/>
    </dgm:pt>
    <dgm:pt modelId="{33CF15AD-8A19-4E9A-9BED-239A79CAF737}" type="pres">
      <dgm:prSet presAssocID="{FE969E54-0D5D-4815-BDC4-3309E2F7325D}" presName="desTx" presStyleLbl="alignAccFollowNode1" presStyleIdx="1" presStyleCnt="2">
        <dgm:presLayoutVars>
          <dgm:bulletEnabled val="1"/>
        </dgm:presLayoutVars>
      </dgm:prSet>
      <dgm:spPr/>
    </dgm:pt>
  </dgm:ptLst>
  <dgm:cxnLst>
    <dgm:cxn modelId="{95529F4A-6C33-4DB4-81FF-E04D166E96E1}" srcId="{468FBB7B-694A-47BF-865D-2F44C1051453}" destId="{BD5427FF-4EB1-4006-BF7F-42158E0C5129}" srcOrd="0" destOrd="0" parTransId="{A2F6D805-3B53-408A-A2A3-20BC3BF0D242}" sibTransId="{D47F9812-1256-4E44-A6BE-BEC559BE8FF3}"/>
    <dgm:cxn modelId="{A72FCF98-F6D6-4E5B-BF26-70FFF45F83BE}" srcId="{BD5427FF-4EB1-4006-BF7F-42158E0C5129}" destId="{3A7B819B-DBE9-4610-B22A-5573EA6D532D}" srcOrd="0" destOrd="0" parTransId="{DC4BEA23-BF6E-42AD-9BF0-CFBDE86A80F1}" sibTransId="{0BF6ACD3-AE1A-4691-8CBE-DBE77AB8A685}"/>
    <dgm:cxn modelId="{440A8681-8438-4420-947E-1F82D2542C68}" srcId="{BD5427FF-4EB1-4006-BF7F-42158E0C5129}" destId="{10424FAE-60E8-4C1C-8927-3FB0BC1E3499}" srcOrd="1" destOrd="0" parTransId="{57C45D62-89F3-4A4B-BF64-EE6B5B7249B1}" sibTransId="{E1B39CAF-17C0-42ED-8BD8-2E60B246C786}"/>
    <dgm:cxn modelId="{F555125B-6108-4F17-B0DF-7C34DA10BAF5}" srcId="{468FBB7B-694A-47BF-865D-2F44C1051453}" destId="{FE969E54-0D5D-4815-BDC4-3309E2F7325D}" srcOrd="1" destOrd="0" parTransId="{B5D9FB86-EEBE-488F-B7DE-B7CF5C9166C5}" sibTransId="{D7D19B67-C01A-45D3-B5C7-B7E1B18A9F62}"/>
    <dgm:cxn modelId="{D181485F-66F0-4B92-82E5-AF2798866A4C}" srcId="{FE969E54-0D5D-4815-BDC4-3309E2F7325D}" destId="{35600F67-42C2-4D1B-B072-DC2A36FCB136}" srcOrd="0" destOrd="1" parTransId="{B4BC79E1-FDBA-43D1-A988-1BE8090EDA7A}" sibTransId="{AD46A0AA-C45A-46D2-89AF-28390F99F9D0}"/>
    <dgm:cxn modelId="{EEEE295D-769B-43A8-A312-19819CA56E26}" srcId="{FE969E54-0D5D-4815-BDC4-3309E2F7325D}" destId="{88C825C6-5B7A-4454-AE8A-BC6F0012722A}" srcOrd="1" destOrd="1" parTransId="{EE6E35E7-61C8-461F-AC3F-BA4A4F3DE2CF}" sibTransId="{6322C93E-8017-4976-BDEF-D7428BB3DE65}"/>
    <dgm:cxn modelId="{B5A4F055-F5B7-4FFD-A886-ADD9E571146C}" type="presOf" srcId="{468FBB7B-694A-47BF-865D-2F44C1051453}" destId="{D5FB6A06-3991-4223-AD64-C4F7F6F4DF69}" srcOrd="0" destOrd="0" presId="urn:microsoft.com/office/officeart/2005/8/layout/hList1"/>
    <dgm:cxn modelId="{EA960B96-8F0B-4A7D-9918-1E47586B46CE}" type="presParOf" srcId="{D5FB6A06-3991-4223-AD64-C4F7F6F4DF69}" destId="{5EB24CCF-928A-4018-A934-89F31F564A83}" srcOrd="0" destOrd="0" presId="urn:microsoft.com/office/officeart/2005/8/layout/hList1"/>
    <dgm:cxn modelId="{F2D2D3C6-6319-4E43-BE6A-E35B5F940E97}" type="presParOf" srcId="{5EB24CCF-928A-4018-A934-89F31F564A83}" destId="{5D9704F8-5A95-419F-B794-1E2F82666BDB}" srcOrd="0" destOrd="0" presId="urn:microsoft.com/office/officeart/2005/8/layout/hList1"/>
    <dgm:cxn modelId="{DB504FC0-1209-459C-844F-9F4C2259096A}" type="presOf" srcId="{BD5427FF-4EB1-4006-BF7F-42158E0C5129}" destId="{5D9704F8-5A95-419F-B794-1E2F82666BDB}" srcOrd="0" destOrd="0" presId="urn:microsoft.com/office/officeart/2005/8/layout/hList1"/>
    <dgm:cxn modelId="{A29D2F63-BF16-47B0-8CCB-FD1A605598E9}" type="presParOf" srcId="{5EB24CCF-928A-4018-A934-89F31F564A83}" destId="{C0A6D3D8-DBC2-45B6-8DEF-789A72552BB4}" srcOrd="1" destOrd="0" presId="urn:microsoft.com/office/officeart/2005/8/layout/hList1"/>
    <dgm:cxn modelId="{AAA14F7B-22F2-4AFA-AEB8-8F3EB789755C}" type="presOf" srcId="{3A7B819B-DBE9-4610-B22A-5573EA6D532D}" destId="{C0A6D3D8-DBC2-45B6-8DEF-789A72552BB4}" srcOrd="0" destOrd="0" presId="urn:microsoft.com/office/officeart/2005/8/layout/hList1"/>
    <dgm:cxn modelId="{1D47F841-898D-4B44-B111-44A3F5AA0077}" type="presOf" srcId="{10424FAE-60E8-4C1C-8927-3FB0BC1E3499}" destId="{C0A6D3D8-DBC2-45B6-8DEF-789A72552BB4}" srcOrd="0" destOrd="1" presId="urn:microsoft.com/office/officeart/2005/8/layout/hList1"/>
    <dgm:cxn modelId="{78B06D2B-400E-42B8-8307-38351CF27633}" type="presParOf" srcId="{D5FB6A06-3991-4223-AD64-C4F7F6F4DF69}" destId="{C4F6D2AE-A2A5-43DC-B705-8E8ECE0E1613}" srcOrd="1" destOrd="0" presId="urn:microsoft.com/office/officeart/2005/8/layout/hList1"/>
    <dgm:cxn modelId="{E543019D-9E6D-4795-A081-16D60A915ECF}" type="presParOf" srcId="{D5FB6A06-3991-4223-AD64-C4F7F6F4DF69}" destId="{C1832C44-4F6B-4ABA-88DC-7D5A80779E4B}" srcOrd="2" destOrd="0" presId="urn:microsoft.com/office/officeart/2005/8/layout/hList1"/>
    <dgm:cxn modelId="{5F38DF07-E3AC-4E56-A7B7-E302251B0C91}" type="presParOf" srcId="{C1832C44-4F6B-4ABA-88DC-7D5A80779E4B}" destId="{3E0BA246-3456-471B-AD87-1436FD251DD8}" srcOrd="0" destOrd="2" presId="urn:microsoft.com/office/officeart/2005/8/layout/hList1"/>
    <dgm:cxn modelId="{96CDBB1A-824A-41D6-BD6A-FB4A7706CDA7}" type="presOf" srcId="{FE969E54-0D5D-4815-BDC4-3309E2F7325D}" destId="{3E0BA246-3456-471B-AD87-1436FD251DD8}" srcOrd="0" destOrd="0" presId="urn:microsoft.com/office/officeart/2005/8/layout/hList1"/>
    <dgm:cxn modelId="{3FFE4934-70DF-4A20-B4AF-15F69B3B21CB}" type="presParOf" srcId="{C1832C44-4F6B-4ABA-88DC-7D5A80779E4B}" destId="{33CF15AD-8A19-4E9A-9BED-239A79CAF737}" srcOrd="1" destOrd="2" presId="urn:microsoft.com/office/officeart/2005/8/layout/hList1"/>
    <dgm:cxn modelId="{C68C9828-D6D9-4C0F-8E59-534D84E2BF54}" type="presOf" srcId="{35600F67-42C2-4D1B-B072-DC2A36FCB136}" destId="{33CF15AD-8A19-4E9A-9BED-239A79CAF737}" srcOrd="0" destOrd="0" presId="urn:microsoft.com/office/officeart/2005/8/layout/hList1"/>
    <dgm:cxn modelId="{4EB49911-A6FC-43C7-9063-4B095DCE2D85}" type="presOf" srcId="{88C825C6-5B7A-4454-AE8A-BC6F0012722A}" destId="{33CF15AD-8A19-4E9A-9BED-239A79CAF737}" srcOrd="0" destOrd="1" presId="urn:microsoft.com/office/officeart/2005/8/layout/hList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128000" cy="5418455"/>
        <a:chOff x="0" y="0"/>
        <a:chExt cx="8128000" cy="5418455"/>
      </a:xfrm>
    </dsp:grpSpPr>
    <dsp:sp>
      <dsp:nvSpPr>
        <dsp:cNvPr id="5" name="矩形 4"/>
        <dsp:cNvSpPr/>
      </dsp:nvSpPr>
      <dsp:spPr bwMode="white">
        <a:xfrm>
          <a:off x="0" y="888347"/>
          <a:ext cx="8128000" cy="907200"/>
        </a:xfrm>
        <a:prstGeom prst="rect">
          <a:avLst/>
        </a:prstGeom>
      </dsp:spPr>
      <dsp:style>
        <a:lnRef idx="2">
          <a:schemeClr val="accent1"/>
        </a:lnRef>
        <a:fillRef idx="1">
          <a:schemeClr val="lt1">
            <a:alpha val="90000"/>
          </a:schemeClr>
        </a:fillRef>
        <a:effectRef idx="0">
          <a:scrgbClr r="0" g="0" b="0"/>
        </a:effectRef>
        <a:fontRef idx="minor"/>
      </dsp:style>
      <dsp:txBody>
        <a:bodyPr lIns="630823" tIns="749808" rIns="630823" bIns="256032" anchor="t"/>
        <a:lstStyle>
          <a:lvl1pPr algn="l">
            <a:defRPr sz="3600"/>
          </a:lvl1pPr>
          <a:lvl2pPr marL="285750" indent="-285750" algn="l">
            <a:defRPr sz="3600"/>
          </a:lvl2pPr>
          <a:lvl3pPr marL="571500" indent="-285750" algn="l">
            <a:defRPr sz="3600"/>
          </a:lvl3pPr>
          <a:lvl4pPr marL="857250" indent="-285750" algn="l">
            <a:defRPr sz="3600"/>
          </a:lvl4pPr>
          <a:lvl5pPr marL="1143000" indent="-285750" algn="l">
            <a:defRPr sz="3600"/>
          </a:lvl5pPr>
          <a:lvl6pPr marL="1428750" indent="-285750" algn="l">
            <a:defRPr sz="3600"/>
          </a:lvl6pPr>
          <a:lvl7pPr marL="1714500" indent="-285750" algn="l">
            <a:defRPr sz="3600"/>
          </a:lvl7pPr>
          <a:lvl8pPr marL="2000250" indent="-285750" algn="l">
            <a:defRPr sz="3600"/>
          </a:lvl8pPr>
          <a:lvl9pPr marL="2286000" indent="-285750" algn="l">
            <a:defRPr sz="3600"/>
          </a:lvl9pPr>
        </a:lstStyle>
        <a:p>
          <a:endParaRPr>
            <a:solidFill>
              <a:schemeClr val="dk1"/>
            </a:solidFill>
          </a:endParaRPr>
        </a:p>
      </dsp:txBody>
      <dsp:txXfrm>
        <a:off x="0" y="888347"/>
        <a:ext cx="8128000" cy="907200"/>
      </dsp:txXfrm>
    </dsp:sp>
    <dsp:sp>
      <dsp:nvSpPr>
        <dsp:cNvPr id="4" name="圆角矩形 3"/>
        <dsp:cNvSpPr/>
      </dsp:nvSpPr>
      <dsp:spPr bwMode="white">
        <a:xfrm>
          <a:off x="406400" y="356987"/>
          <a:ext cx="5689600" cy="1062720"/>
        </a:xfrm>
        <a:prstGeom prst="roundRect">
          <a:avLst/>
        </a:prstGeom>
      </dsp:spPr>
      <dsp:style>
        <a:lnRef idx="2">
          <a:schemeClr val="lt1"/>
        </a:lnRef>
        <a:fillRef idx="1">
          <a:schemeClr val="accent1"/>
        </a:fillRef>
        <a:effectRef idx="0">
          <a:scrgbClr r="0" g="0" b="0"/>
        </a:effectRef>
        <a:fontRef idx="minor">
          <a:schemeClr val="lt1"/>
        </a:fontRef>
      </dsp:style>
      <dsp:txBody>
        <a:bodyPr vert="horz" wrap="square" lIns="215053" tIns="0" rIns="215053" bIns="0" anchor="ctr"/>
        <a:lstStyle>
          <a:lvl1pPr algn="l">
            <a:defRPr sz="3600"/>
          </a:lvl1pPr>
          <a:lvl2pPr marL="285750" indent="-285750" algn="l">
            <a:defRPr sz="2800"/>
          </a:lvl2pPr>
          <a:lvl3pPr marL="571500" indent="-285750" algn="l">
            <a:defRPr sz="2800"/>
          </a:lvl3pPr>
          <a:lvl4pPr marL="857250" indent="-285750" algn="l">
            <a:defRPr sz="2800"/>
          </a:lvl4pPr>
          <a:lvl5pPr marL="1143000" indent="-285750" algn="l">
            <a:defRPr sz="2800"/>
          </a:lvl5pPr>
          <a:lvl6pPr marL="1428750" indent="-285750" algn="l">
            <a:defRPr sz="2800"/>
          </a:lvl6pPr>
          <a:lvl7pPr marL="1714500" indent="-285750" algn="l">
            <a:defRPr sz="2800"/>
          </a:lvl7pPr>
          <a:lvl8pPr marL="2000250" indent="-285750" algn="l">
            <a:defRPr sz="2800"/>
          </a:lvl8pPr>
          <a:lvl9pPr marL="2286000" indent="-285750" algn="l">
            <a:defRPr sz="2800"/>
          </a:lvl9pPr>
        </a:lstStyle>
        <a:p>
          <a:pPr lvl="0">
            <a:lnSpc>
              <a:spcPct val="100000"/>
            </a:lnSpc>
            <a:spcBef>
              <a:spcPct val="0"/>
            </a:spcBef>
            <a:spcAft>
              <a:spcPct val="35000"/>
            </a:spcAft>
          </a:pPr>
          <a:r>
            <a:rPr lang="zh-CN" altLang="en-US" dirty="0">
              <a:ln w="22225">
                <a:solidFill>
                  <a:schemeClr val="accent2"/>
                </a:solidFill>
                <a:prstDash val="solid"/>
              </a:ln>
              <a:solidFill>
                <a:schemeClr val="accent2">
                  <a:lumMod val="40000"/>
                  <a:lumOff val="60000"/>
                </a:schemeClr>
              </a:solidFill>
              <a:effectLst/>
              <a:sym typeface="+mn-ea"/>
            </a:rPr>
            <a:t>一、畜牧法修订主要背景</a:t>
          </a:r>
          <a:endParaRPr lang="zh-CN" altLang="en-US"/>
        </a:p>
      </dsp:txBody>
      <dsp:txXfrm>
        <a:off x="406400" y="356987"/>
        <a:ext cx="5689600" cy="1062720"/>
      </dsp:txXfrm>
    </dsp:sp>
    <dsp:sp>
      <dsp:nvSpPr>
        <dsp:cNvPr id="8" name="矩形 7"/>
        <dsp:cNvSpPr/>
      </dsp:nvSpPr>
      <dsp:spPr bwMode="white">
        <a:xfrm>
          <a:off x="0" y="2521307"/>
          <a:ext cx="8128000" cy="907200"/>
        </a:xfrm>
        <a:prstGeom prst="rect">
          <a:avLst/>
        </a:prstGeom>
      </dsp:spPr>
      <dsp:style>
        <a:lnRef idx="2">
          <a:schemeClr val="accent1"/>
        </a:lnRef>
        <a:fillRef idx="1">
          <a:schemeClr val="lt1">
            <a:alpha val="90000"/>
          </a:schemeClr>
        </a:fillRef>
        <a:effectRef idx="0">
          <a:scrgbClr r="0" g="0" b="0"/>
        </a:effectRef>
        <a:fontRef idx="minor"/>
      </dsp:style>
      <dsp:txBody>
        <a:bodyPr lIns="630823" tIns="749808" rIns="630823" bIns="256032" anchor="t"/>
        <a:lstStyle>
          <a:lvl1pPr algn="l">
            <a:defRPr sz="3600"/>
          </a:lvl1pPr>
          <a:lvl2pPr marL="285750" indent="-285750" algn="l">
            <a:defRPr sz="3600"/>
          </a:lvl2pPr>
          <a:lvl3pPr marL="571500" indent="-285750" algn="l">
            <a:defRPr sz="3600"/>
          </a:lvl3pPr>
          <a:lvl4pPr marL="857250" indent="-285750" algn="l">
            <a:defRPr sz="3600"/>
          </a:lvl4pPr>
          <a:lvl5pPr marL="1143000" indent="-285750" algn="l">
            <a:defRPr sz="3600"/>
          </a:lvl5pPr>
          <a:lvl6pPr marL="1428750" indent="-285750" algn="l">
            <a:defRPr sz="3600"/>
          </a:lvl6pPr>
          <a:lvl7pPr marL="1714500" indent="-285750" algn="l">
            <a:defRPr sz="3600"/>
          </a:lvl7pPr>
          <a:lvl8pPr marL="2000250" indent="-285750" algn="l">
            <a:defRPr sz="3600"/>
          </a:lvl8pPr>
          <a:lvl9pPr marL="2286000" indent="-285750" algn="l">
            <a:defRPr sz="3600"/>
          </a:lvl9pPr>
        </a:lstStyle>
        <a:p>
          <a:endParaRPr>
            <a:solidFill>
              <a:schemeClr val="dk1"/>
            </a:solidFill>
          </a:endParaRPr>
        </a:p>
      </dsp:txBody>
      <dsp:txXfrm>
        <a:off x="0" y="2521307"/>
        <a:ext cx="8128000" cy="907200"/>
      </dsp:txXfrm>
    </dsp:sp>
    <dsp:sp>
      <dsp:nvSpPr>
        <dsp:cNvPr id="7" name="圆角矩形 6"/>
        <dsp:cNvSpPr/>
      </dsp:nvSpPr>
      <dsp:spPr bwMode="white">
        <a:xfrm>
          <a:off x="406400" y="1989947"/>
          <a:ext cx="5689600" cy="1062720"/>
        </a:xfrm>
        <a:prstGeom prst="roundRect">
          <a:avLst/>
        </a:prstGeom>
      </dsp:spPr>
      <dsp:style>
        <a:lnRef idx="2">
          <a:schemeClr val="lt1"/>
        </a:lnRef>
        <a:fillRef idx="1">
          <a:schemeClr val="accent1"/>
        </a:fillRef>
        <a:effectRef idx="0">
          <a:scrgbClr r="0" g="0" b="0"/>
        </a:effectRef>
        <a:fontRef idx="minor">
          <a:schemeClr val="lt1"/>
        </a:fontRef>
      </dsp:style>
      <dsp:txBody>
        <a:bodyPr vert="horz" wrap="square" lIns="215053" tIns="0" rIns="215053" bIns="0" anchor="ctr"/>
        <a:lstStyle>
          <a:lvl1pPr algn="l">
            <a:defRPr sz="3600"/>
          </a:lvl1pPr>
          <a:lvl2pPr marL="285750" indent="-285750" algn="l">
            <a:defRPr sz="2800"/>
          </a:lvl2pPr>
          <a:lvl3pPr marL="571500" indent="-285750" algn="l">
            <a:defRPr sz="2800"/>
          </a:lvl3pPr>
          <a:lvl4pPr marL="857250" indent="-285750" algn="l">
            <a:defRPr sz="2800"/>
          </a:lvl4pPr>
          <a:lvl5pPr marL="1143000" indent="-285750" algn="l">
            <a:defRPr sz="2800"/>
          </a:lvl5pPr>
          <a:lvl6pPr marL="1428750" indent="-285750" algn="l">
            <a:defRPr sz="2800"/>
          </a:lvl6pPr>
          <a:lvl7pPr marL="1714500" indent="-285750" algn="l">
            <a:defRPr sz="2800"/>
          </a:lvl7pPr>
          <a:lvl8pPr marL="2000250" indent="-285750" algn="l">
            <a:defRPr sz="2800"/>
          </a:lvl8pPr>
          <a:lvl9pPr marL="2286000" indent="-285750" algn="l">
            <a:defRPr sz="2800"/>
          </a:lvl9pPr>
        </a:lstStyle>
        <a:p>
          <a:pPr lvl="0">
            <a:lnSpc>
              <a:spcPct val="100000"/>
            </a:lnSpc>
            <a:spcBef>
              <a:spcPct val="0"/>
            </a:spcBef>
            <a:spcAft>
              <a:spcPct val="35000"/>
            </a:spcAft>
          </a:pPr>
          <a:r>
            <a:rPr lang="zh-CN" altLang="en-US">
              <a:ln w="22225">
                <a:solidFill>
                  <a:schemeClr val="accent2"/>
                </a:solidFill>
                <a:prstDash val="solid"/>
              </a:ln>
              <a:solidFill>
                <a:schemeClr val="accent2">
                  <a:lumMod val="40000"/>
                  <a:lumOff val="60000"/>
                </a:schemeClr>
              </a:solidFill>
              <a:effectLst/>
              <a:sym typeface="+mn-ea"/>
            </a:rPr>
            <a:t>二、畜牧法修订主要亮点</a:t>
          </a:r>
          <a:endParaRPr lang="zh-CN" altLang="en-US"/>
        </a:p>
      </dsp:txBody>
      <dsp:txXfrm>
        <a:off x="406400" y="1989947"/>
        <a:ext cx="5689600" cy="1062720"/>
      </dsp:txXfrm>
    </dsp:sp>
    <dsp:sp>
      <dsp:nvSpPr>
        <dsp:cNvPr id="11" name="矩形 10"/>
        <dsp:cNvSpPr/>
      </dsp:nvSpPr>
      <dsp:spPr bwMode="white">
        <a:xfrm>
          <a:off x="0" y="4154268"/>
          <a:ext cx="8128000" cy="907200"/>
        </a:xfrm>
        <a:prstGeom prst="rect">
          <a:avLst/>
        </a:prstGeom>
      </dsp:spPr>
      <dsp:style>
        <a:lnRef idx="2">
          <a:schemeClr val="accent1"/>
        </a:lnRef>
        <a:fillRef idx="1">
          <a:schemeClr val="lt1">
            <a:alpha val="90000"/>
          </a:schemeClr>
        </a:fillRef>
        <a:effectRef idx="0">
          <a:scrgbClr r="0" g="0" b="0"/>
        </a:effectRef>
        <a:fontRef idx="minor"/>
      </dsp:style>
      <dsp:txBody>
        <a:bodyPr lIns="630823" tIns="749808" rIns="630823" bIns="256032" anchor="t"/>
        <a:lstStyle>
          <a:lvl1pPr algn="l">
            <a:defRPr sz="3600"/>
          </a:lvl1pPr>
          <a:lvl2pPr marL="285750" indent="-285750" algn="l">
            <a:defRPr sz="3600"/>
          </a:lvl2pPr>
          <a:lvl3pPr marL="571500" indent="-285750" algn="l">
            <a:defRPr sz="3600"/>
          </a:lvl3pPr>
          <a:lvl4pPr marL="857250" indent="-285750" algn="l">
            <a:defRPr sz="3600"/>
          </a:lvl4pPr>
          <a:lvl5pPr marL="1143000" indent="-285750" algn="l">
            <a:defRPr sz="3600"/>
          </a:lvl5pPr>
          <a:lvl6pPr marL="1428750" indent="-285750" algn="l">
            <a:defRPr sz="3600"/>
          </a:lvl6pPr>
          <a:lvl7pPr marL="1714500" indent="-285750" algn="l">
            <a:defRPr sz="3600"/>
          </a:lvl7pPr>
          <a:lvl8pPr marL="2000250" indent="-285750" algn="l">
            <a:defRPr sz="3600"/>
          </a:lvl8pPr>
          <a:lvl9pPr marL="2286000" indent="-285750" algn="l">
            <a:defRPr sz="3600"/>
          </a:lvl9pPr>
        </a:lstStyle>
        <a:p>
          <a:endParaRPr>
            <a:solidFill>
              <a:schemeClr val="dk1"/>
            </a:solidFill>
          </a:endParaRPr>
        </a:p>
      </dsp:txBody>
      <dsp:txXfrm>
        <a:off x="0" y="4154268"/>
        <a:ext cx="8128000" cy="907200"/>
      </dsp:txXfrm>
    </dsp:sp>
    <dsp:sp>
      <dsp:nvSpPr>
        <dsp:cNvPr id="10" name="圆角矩形 9"/>
        <dsp:cNvSpPr/>
      </dsp:nvSpPr>
      <dsp:spPr bwMode="white">
        <a:xfrm>
          <a:off x="406400" y="3622907"/>
          <a:ext cx="5689600" cy="1062720"/>
        </a:xfrm>
        <a:prstGeom prst="roundRect">
          <a:avLst/>
        </a:prstGeom>
      </dsp:spPr>
      <dsp:style>
        <a:lnRef idx="2">
          <a:schemeClr val="lt1"/>
        </a:lnRef>
        <a:fillRef idx="1">
          <a:schemeClr val="accent1"/>
        </a:fillRef>
        <a:effectRef idx="0">
          <a:scrgbClr r="0" g="0" b="0"/>
        </a:effectRef>
        <a:fontRef idx="minor">
          <a:schemeClr val="lt1"/>
        </a:fontRef>
      </dsp:style>
      <dsp:txBody>
        <a:bodyPr vert="horz" wrap="square" lIns="215053" tIns="0" rIns="215053" bIns="0" anchor="ctr"/>
        <a:lstStyle>
          <a:lvl1pPr algn="l">
            <a:defRPr sz="3600"/>
          </a:lvl1pPr>
          <a:lvl2pPr marL="285750" indent="-285750" algn="l">
            <a:defRPr sz="2800"/>
          </a:lvl2pPr>
          <a:lvl3pPr marL="571500" indent="-285750" algn="l">
            <a:defRPr sz="2800"/>
          </a:lvl3pPr>
          <a:lvl4pPr marL="857250" indent="-285750" algn="l">
            <a:defRPr sz="2800"/>
          </a:lvl4pPr>
          <a:lvl5pPr marL="1143000" indent="-285750" algn="l">
            <a:defRPr sz="2800"/>
          </a:lvl5pPr>
          <a:lvl6pPr marL="1428750" indent="-285750" algn="l">
            <a:defRPr sz="2800"/>
          </a:lvl6pPr>
          <a:lvl7pPr marL="1714500" indent="-285750" algn="l">
            <a:defRPr sz="2800"/>
          </a:lvl7pPr>
          <a:lvl8pPr marL="2000250" indent="-285750" algn="l">
            <a:defRPr sz="2800"/>
          </a:lvl8pPr>
          <a:lvl9pPr marL="2286000" indent="-285750" algn="l">
            <a:defRPr sz="2800"/>
          </a:lvl9pPr>
        </a:lstStyle>
        <a:p>
          <a:pPr lvl="0">
            <a:lnSpc>
              <a:spcPct val="100000"/>
            </a:lnSpc>
            <a:spcBef>
              <a:spcPct val="0"/>
            </a:spcBef>
            <a:spcAft>
              <a:spcPct val="35000"/>
            </a:spcAft>
          </a:pPr>
          <a:r>
            <a:rPr lang="zh-CN" altLang="en-US">
              <a:ln w="22225">
                <a:solidFill>
                  <a:schemeClr val="accent2"/>
                </a:solidFill>
                <a:prstDash val="solid"/>
              </a:ln>
              <a:solidFill>
                <a:schemeClr val="accent2">
                  <a:lumMod val="40000"/>
                  <a:lumOff val="60000"/>
                </a:schemeClr>
              </a:solidFill>
              <a:effectLst/>
              <a:sym typeface="+mn-ea"/>
            </a:rPr>
            <a:t>三、畜牧法修订主要内容</a:t>
          </a:r>
          <a:endParaRPr lang="zh-CN" altLang="en-US"/>
        </a:p>
      </dsp:txBody>
      <dsp:txXfrm>
        <a:off x="406400" y="3622907"/>
        <a:ext cx="5689600" cy="1062720"/>
      </dsp:txXfrm>
    </dsp:sp>
    <dsp:sp>
      <dsp:nvSpPr>
        <dsp:cNvPr id="3" name="矩形 2" hidden="1"/>
        <dsp:cNvSpPr/>
      </dsp:nvSpPr>
      <dsp:spPr bwMode="white">
        <a:xfrm>
          <a:off x="0" y="888347"/>
          <a:ext cx="406400" cy="0"/>
        </a:xfrm>
        <a:prstGeom prst="rect">
          <a:avLst/>
        </a:prstGeom>
      </dsp:spPr>
      <dsp:style>
        <a:lnRef idx="2">
          <a:schemeClr val="lt1"/>
        </a:lnRef>
        <a:fillRef idx="1">
          <a:schemeClr val="accent1"/>
        </a:fillRef>
        <a:effectRef idx="0">
          <a:scrgbClr r="0" g="0" b="0"/>
        </a:effectRef>
        <a:fontRef idx="minor">
          <a:schemeClr val="lt1"/>
        </a:fontRef>
      </dsp:style>
      <dsp:txXfrm>
        <a:off x="0" y="888347"/>
        <a:ext cx="406400" cy="0"/>
      </dsp:txXfrm>
    </dsp:sp>
    <dsp:sp>
      <dsp:nvSpPr>
        <dsp:cNvPr id="6" name="矩形 5" hidden="1"/>
        <dsp:cNvSpPr/>
      </dsp:nvSpPr>
      <dsp:spPr bwMode="white">
        <a:xfrm>
          <a:off x="0" y="2521307"/>
          <a:ext cx="406400" cy="0"/>
        </a:xfrm>
        <a:prstGeom prst="rect">
          <a:avLst/>
        </a:prstGeom>
      </dsp:spPr>
      <dsp:style>
        <a:lnRef idx="2">
          <a:schemeClr val="lt1"/>
        </a:lnRef>
        <a:fillRef idx="1">
          <a:schemeClr val="accent1"/>
        </a:fillRef>
        <a:effectRef idx="0">
          <a:scrgbClr r="0" g="0" b="0"/>
        </a:effectRef>
        <a:fontRef idx="minor">
          <a:schemeClr val="lt1"/>
        </a:fontRef>
      </dsp:style>
      <dsp:txXfrm>
        <a:off x="0" y="2521307"/>
        <a:ext cx="406400" cy="0"/>
      </dsp:txXfrm>
    </dsp:sp>
    <dsp:sp>
      <dsp:nvSpPr>
        <dsp:cNvPr id="9" name="矩形 8" hidden="1"/>
        <dsp:cNvSpPr/>
      </dsp:nvSpPr>
      <dsp:spPr bwMode="white">
        <a:xfrm>
          <a:off x="0" y="4154267"/>
          <a:ext cx="406400" cy="0"/>
        </a:xfrm>
        <a:prstGeom prst="rect">
          <a:avLst/>
        </a:prstGeom>
      </dsp:spPr>
      <dsp:style>
        <a:lnRef idx="2">
          <a:schemeClr val="lt1"/>
        </a:lnRef>
        <a:fillRef idx="1">
          <a:schemeClr val="accent1"/>
        </a:fillRef>
        <a:effectRef idx="0">
          <a:scrgbClr r="0" g="0" b="0"/>
        </a:effectRef>
        <a:fontRef idx="minor">
          <a:schemeClr val="lt1"/>
        </a:fontRef>
      </dsp:style>
      <dsp:txXfrm>
        <a:off x="0" y="4154267"/>
        <a:ext cx="406400" cy="0"/>
      </dsp:txXfrm>
    </dsp:sp>
  </dsp:spTree>
</dsp:drawing>
</file>

<file path=ppt/diagrams/drawing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128635" cy="4314825"/>
        <a:chOff x="0" y="0"/>
        <a:chExt cx="8128635" cy="4314825"/>
      </a:xfrm>
    </dsp:grpSpPr>
    <dsp:sp>
      <dsp:nvSpPr>
        <dsp:cNvPr id="3" name="椭圆 2"/>
        <dsp:cNvSpPr/>
      </dsp:nvSpPr>
      <dsp:spPr bwMode="white">
        <a:xfrm>
          <a:off x="3496577" y="1589672"/>
          <a:ext cx="1135480" cy="1135480"/>
        </a:xfrm>
        <a:prstGeom prst="ellipse">
          <a:avLst/>
        </a:prstGeom>
      </dsp:spPr>
      <dsp:style>
        <a:lnRef idx="2">
          <a:schemeClr val="lt1"/>
        </a:lnRef>
        <a:fillRef idx="1">
          <a:schemeClr val="accent2"/>
        </a:fillRef>
        <a:effectRef idx="0">
          <a:scrgbClr r="0" g="0" b="0"/>
        </a:effectRef>
        <a:fontRef idx="minor">
          <a:schemeClr val="lt1"/>
        </a:fontRef>
      </dsp:style>
      <dsp:txBody>
        <a:bodyPr vert="horz" wrap="square" lIns="19050" tIns="19050" rIns="19050" bIns="19050"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r>
            <a:rPr lang="zh-CN" altLang="en-US"/>
            <a:t>重要农产品自给率要求</a:t>
          </a:r>
          <a:endParaRPr lang="zh-CN" altLang="en-US"/>
        </a:p>
      </dsp:txBody>
      <dsp:txXfrm>
        <a:off x="3496577" y="1589672"/>
        <a:ext cx="1135480" cy="1135480"/>
      </dsp:txXfrm>
    </dsp:sp>
    <dsp:sp>
      <dsp:nvSpPr>
        <dsp:cNvPr id="4" name="右箭头 3"/>
        <dsp:cNvSpPr/>
      </dsp:nvSpPr>
      <dsp:spPr bwMode="white">
        <a:xfrm rot="16199999">
          <a:off x="3943957" y="1169545"/>
          <a:ext cx="240722" cy="386063"/>
        </a:xfrm>
        <a:prstGeom prst="rightArrow">
          <a:avLst>
            <a:gd name="adj1" fmla="val 60000"/>
            <a:gd name="adj2" fmla="val 50000"/>
          </a:avLst>
        </a:prstGeom>
      </dsp:spPr>
      <dsp:style>
        <a:lnRef idx="0">
          <a:schemeClr val="accent2">
            <a:tint val="60000"/>
          </a:schemeClr>
        </a:lnRef>
        <a:fillRef idx="1">
          <a:schemeClr val="accent2">
            <a:tint val="60000"/>
          </a:schemeClr>
        </a:fillRef>
        <a:effectRef idx="0">
          <a:scrgbClr r="0" g="0" b="0"/>
        </a:effectRef>
        <a:fontRef idx="minor">
          <a:schemeClr val="lt1"/>
        </a:fontRef>
      </dsp:style>
      <dsp:txXfrm rot="16199999">
        <a:off x="3943957" y="1169545"/>
        <a:ext cx="240722" cy="386063"/>
      </dsp:txXfrm>
    </dsp:sp>
    <dsp:sp>
      <dsp:nvSpPr>
        <dsp:cNvPr id="6" name="椭圆 5"/>
        <dsp:cNvSpPr/>
      </dsp:nvSpPr>
      <dsp:spPr bwMode="white">
        <a:xfrm>
          <a:off x="3496577" y="0"/>
          <a:ext cx="1135480" cy="1135480"/>
        </a:xfrm>
        <a:prstGeom prst="ellipse">
          <a:avLst/>
        </a:prstGeom>
      </dsp:spPr>
      <dsp:style>
        <a:lnRef idx="2">
          <a:schemeClr val="lt1"/>
        </a:lnRef>
        <a:fillRef idx="1">
          <a:schemeClr val="accent2"/>
        </a:fillRef>
        <a:effectRef idx="0">
          <a:scrgbClr r="0" g="0" b="0"/>
        </a:effectRef>
        <a:fontRef idx="minor">
          <a:schemeClr val="lt1"/>
        </a:fontRef>
      </dsp:style>
      <dsp:txBody>
        <a:bodyPr vert="horz" wrap="square" lIns="19050" tIns="19050" rIns="19050" bIns="19050"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r>
            <a:rPr lang="zh-CN" altLang="en-US"/>
            <a:t>猪肉</a:t>
          </a:r>
          <a:r>
            <a:rPr lang="en-US" altLang="zh-CN"/>
            <a:t>95%</a:t>
          </a:r>
          <a:r>
            <a:rPr lang="zh-CN" altLang="en-US"/>
            <a:t>左右</a:t>
          </a:r>
          <a:endParaRPr lang="zh-CN" altLang="en-US"/>
        </a:p>
      </dsp:txBody>
      <dsp:txXfrm>
        <a:off x="3496577" y="0"/>
        <a:ext cx="1135480" cy="1135480"/>
      </dsp:txXfrm>
    </dsp:sp>
    <dsp:sp>
      <dsp:nvSpPr>
        <dsp:cNvPr id="7" name="右箭头 6"/>
        <dsp:cNvSpPr/>
      </dsp:nvSpPr>
      <dsp:spPr bwMode="white">
        <a:xfrm>
          <a:off x="4738793" y="1964381"/>
          <a:ext cx="240722" cy="386063"/>
        </a:xfrm>
        <a:prstGeom prst="rightArrow">
          <a:avLst>
            <a:gd name="adj1" fmla="val 60000"/>
            <a:gd name="adj2" fmla="val 50000"/>
          </a:avLst>
        </a:prstGeom>
      </dsp:spPr>
      <dsp:style>
        <a:lnRef idx="0">
          <a:schemeClr val="accent2">
            <a:tint val="60000"/>
          </a:schemeClr>
        </a:lnRef>
        <a:fillRef idx="1">
          <a:schemeClr val="accent2">
            <a:tint val="60000"/>
          </a:schemeClr>
        </a:fillRef>
        <a:effectRef idx="0">
          <a:scrgbClr r="0" g="0" b="0"/>
        </a:effectRef>
        <a:fontRef idx="minor">
          <a:schemeClr val="lt1"/>
        </a:fontRef>
      </dsp:style>
      <dsp:txXfrm>
        <a:off x="4738793" y="1964381"/>
        <a:ext cx="240722" cy="386063"/>
      </dsp:txXfrm>
    </dsp:sp>
    <dsp:sp>
      <dsp:nvSpPr>
        <dsp:cNvPr id="9" name="椭圆 8"/>
        <dsp:cNvSpPr/>
      </dsp:nvSpPr>
      <dsp:spPr bwMode="white">
        <a:xfrm>
          <a:off x="5086250" y="1589672"/>
          <a:ext cx="1135480" cy="1135480"/>
        </a:xfrm>
        <a:prstGeom prst="ellipse">
          <a:avLst/>
        </a:prstGeom>
      </dsp:spPr>
      <dsp:style>
        <a:lnRef idx="2">
          <a:schemeClr val="lt1"/>
        </a:lnRef>
        <a:fillRef idx="1">
          <a:schemeClr val="accent2"/>
        </a:fillRef>
        <a:effectRef idx="0">
          <a:scrgbClr r="0" g="0" b="0"/>
        </a:effectRef>
        <a:fontRef idx="minor">
          <a:schemeClr val="lt1"/>
        </a:fontRef>
      </dsp:style>
      <dsp:txBody>
        <a:bodyPr vert="horz" wrap="square" lIns="19050" tIns="19050" rIns="19050" bIns="19050"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r>
            <a:rPr lang="zh-CN" altLang="en-US"/>
            <a:t>牛羊肉</a:t>
          </a:r>
          <a:r>
            <a:rPr lang="en-US" altLang="zh-CN"/>
            <a:t>85%</a:t>
          </a:r>
          <a:endParaRPr lang="zh-CN" altLang="en-US"/>
        </a:p>
      </dsp:txBody>
      <dsp:txXfrm>
        <a:off x="5086250" y="1589672"/>
        <a:ext cx="1135480" cy="1135480"/>
      </dsp:txXfrm>
    </dsp:sp>
    <dsp:sp>
      <dsp:nvSpPr>
        <dsp:cNvPr id="10" name="右箭头 9"/>
        <dsp:cNvSpPr/>
      </dsp:nvSpPr>
      <dsp:spPr bwMode="white">
        <a:xfrm rot="5400000">
          <a:off x="3943957" y="2759217"/>
          <a:ext cx="240722" cy="386063"/>
        </a:xfrm>
        <a:prstGeom prst="rightArrow">
          <a:avLst>
            <a:gd name="adj1" fmla="val 60000"/>
            <a:gd name="adj2" fmla="val 50000"/>
          </a:avLst>
        </a:prstGeom>
      </dsp:spPr>
      <dsp:style>
        <a:lnRef idx="0">
          <a:schemeClr val="accent2">
            <a:tint val="60000"/>
          </a:schemeClr>
        </a:lnRef>
        <a:fillRef idx="1">
          <a:schemeClr val="accent2">
            <a:tint val="60000"/>
          </a:schemeClr>
        </a:fillRef>
        <a:effectRef idx="0">
          <a:scrgbClr r="0" g="0" b="0"/>
        </a:effectRef>
        <a:fontRef idx="minor">
          <a:schemeClr val="lt1"/>
        </a:fontRef>
      </dsp:style>
      <dsp:txXfrm rot="5400000">
        <a:off x="3943957" y="2759217"/>
        <a:ext cx="240722" cy="386063"/>
      </dsp:txXfrm>
    </dsp:sp>
    <dsp:sp>
      <dsp:nvSpPr>
        <dsp:cNvPr id="12" name="椭圆 11"/>
        <dsp:cNvSpPr/>
      </dsp:nvSpPr>
      <dsp:spPr bwMode="white">
        <a:xfrm>
          <a:off x="3496577" y="3179345"/>
          <a:ext cx="1135480" cy="1135480"/>
        </a:xfrm>
        <a:prstGeom prst="ellipse">
          <a:avLst/>
        </a:prstGeom>
      </dsp:spPr>
      <dsp:style>
        <a:lnRef idx="2">
          <a:schemeClr val="lt1"/>
        </a:lnRef>
        <a:fillRef idx="1">
          <a:schemeClr val="accent2"/>
        </a:fillRef>
        <a:effectRef idx="0">
          <a:scrgbClr r="0" g="0" b="0"/>
        </a:effectRef>
        <a:fontRef idx="minor">
          <a:schemeClr val="lt1"/>
        </a:fontRef>
      </dsp:style>
      <dsp:txBody>
        <a:bodyPr vert="horz" wrap="square" lIns="19050" tIns="19050" rIns="19050" bIns="19050"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r>
            <a:rPr lang="zh-CN" altLang="en-US"/>
            <a:t>奶源</a:t>
          </a:r>
          <a:r>
            <a:rPr lang="en-US" altLang="zh-CN"/>
            <a:t>70%</a:t>
          </a:r>
          <a:r>
            <a:rPr lang="zh-CN" altLang="en-US"/>
            <a:t>以上</a:t>
          </a:r>
          <a:endParaRPr lang="zh-CN" altLang="en-US"/>
        </a:p>
      </dsp:txBody>
      <dsp:txXfrm>
        <a:off x="3496577" y="3179345"/>
        <a:ext cx="1135480" cy="1135480"/>
      </dsp:txXfrm>
    </dsp:sp>
    <dsp:sp>
      <dsp:nvSpPr>
        <dsp:cNvPr id="13" name="右箭头 12"/>
        <dsp:cNvSpPr/>
      </dsp:nvSpPr>
      <dsp:spPr bwMode="white">
        <a:xfrm rot="10800000">
          <a:off x="3149120" y="1964381"/>
          <a:ext cx="240722" cy="386063"/>
        </a:xfrm>
        <a:prstGeom prst="rightArrow">
          <a:avLst>
            <a:gd name="adj1" fmla="val 60000"/>
            <a:gd name="adj2" fmla="val 50000"/>
          </a:avLst>
        </a:prstGeom>
      </dsp:spPr>
      <dsp:style>
        <a:lnRef idx="0">
          <a:schemeClr val="accent2">
            <a:tint val="60000"/>
          </a:schemeClr>
        </a:lnRef>
        <a:fillRef idx="1">
          <a:schemeClr val="accent2">
            <a:tint val="60000"/>
          </a:schemeClr>
        </a:fillRef>
        <a:effectRef idx="0">
          <a:scrgbClr r="0" g="0" b="0"/>
        </a:effectRef>
        <a:fontRef idx="minor">
          <a:schemeClr val="lt1"/>
        </a:fontRef>
      </dsp:style>
      <dsp:txXfrm rot="10800000">
        <a:off x="3149120" y="1964381"/>
        <a:ext cx="240722" cy="386063"/>
      </dsp:txXfrm>
    </dsp:sp>
    <dsp:sp>
      <dsp:nvSpPr>
        <dsp:cNvPr id="15" name="椭圆 14"/>
        <dsp:cNvSpPr/>
      </dsp:nvSpPr>
      <dsp:spPr bwMode="white">
        <a:xfrm>
          <a:off x="1906905" y="1589672"/>
          <a:ext cx="1135480" cy="1135480"/>
        </a:xfrm>
        <a:prstGeom prst="ellipse">
          <a:avLst/>
        </a:prstGeom>
      </dsp:spPr>
      <dsp:style>
        <a:lnRef idx="2">
          <a:schemeClr val="lt1"/>
        </a:lnRef>
        <a:fillRef idx="1">
          <a:schemeClr val="accent2"/>
        </a:fillRef>
        <a:effectRef idx="0">
          <a:scrgbClr r="0" g="0" b="0"/>
        </a:effectRef>
        <a:fontRef idx="minor">
          <a:schemeClr val="lt1"/>
        </a:fontRef>
      </dsp:style>
      <dsp:txBody>
        <a:bodyPr vert="horz" wrap="square" lIns="19050" tIns="19050" rIns="19050" bIns="19050" anchor="ctr"/>
        <a:lstStyle>
          <a:lvl1pPr algn="ctr">
            <a:defRPr sz="15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r>
            <a:rPr lang="zh-CN" altLang="en-US"/>
            <a:t>禽肉禽蛋基本自给</a:t>
          </a:r>
          <a:endParaRPr lang="zh-CN" altLang="en-US"/>
        </a:p>
      </dsp:txBody>
      <dsp:txXfrm>
        <a:off x="1906905" y="1589672"/>
        <a:ext cx="1135480" cy="1135480"/>
      </dsp:txXfrm>
    </dsp:sp>
    <dsp:sp>
      <dsp:nvSpPr>
        <dsp:cNvPr id="5" name="右箭头 4"/>
        <dsp:cNvSpPr/>
      </dsp:nvSpPr>
      <dsp:spPr bwMode="white">
        <a:xfrm rot="16199999">
          <a:off x="3943957" y="1169545"/>
          <a:ext cx="240722" cy="386063"/>
        </a:xfrm>
        <a:prstGeom prst="rightArrow">
          <a:avLst>
            <a:gd name="adj1" fmla="val 60000"/>
            <a:gd name="adj2" fmla="val 50000"/>
          </a:avLst>
        </a:prstGeom>
        <a:noFill/>
        <a:ln>
          <a:noFill/>
        </a:ln>
      </dsp:spPr>
      <dsp:style>
        <a:lnRef idx="2">
          <a:schemeClr val="lt1"/>
        </a:lnRef>
        <a:fillRef idx="1">
          <a:schemeClr val="accent2"/>
        </a:fillRef>
        <a:effectRef idx="0">
          <a:scrgbClr r="0" g="0" b="0"/>
        </a:effectRef>
        <a:fontRef idx="minor">
          <a:schemeClr val="lt1"/>
        </a:fontRef>
      </dsp:style>
      <dsp:txBody>
        <a:bodyPr lIns="0" tIns="0" rIns="0" bIns="0" anchor="ctr"/>
        <a:lstStyle>
          <a:lvl1pPr algn="ctr">
            <a:defRPr sz="5500"/>
          </a:lvl1pPr>
          <a:lvl2pPr marL="285750" indent="-285750" algn="ctr">
            <a:defRPr sz="4200"/>
          </a:lvl2pPr>
          <a:lvl3pPr marL="571500" indent="-285750" algn="ctr">
            <a:defRPr sz="4200"/>
          </a:lvl3pPr>
          <a:lvl4pPr marL="857250" indent="-285750" algn="ctr">
            <a:defRPr sz="4200"/>
          </a:lvl4pPr>
          <a:lvl5pPr marL="1143000" indent="-285750" algn="ctr">
            <a:defRPr sz="4200"/>
          </a:lvl5pPr>
          <a:lvl6pPr marL="1428750" indent="-285750" algn="ctr">
            <a:defRPr sz="4200"/>
          </a:lvl6pPr>
          <a:lvl7pPr marL="1714500" indent="-285750" algn="ctr">
            <a:defRPr sz="4200"/>
          </a:lvl7pPr>
          <a:lvl8pPr marL="2000250" indent="-285750" algn="ctr">
            <a:defRPr sz="4200"/>
          </a:lvl8pPr>
          <a:lvl9pPr marL="2286000" indent="-285750" algn="ctr">
            <a:defRPr sz="4200"/>
          </a:lvl9pPr>
        </a:lstStyle>
        <a:p>
          <a:pPr lvl="0">
            <a:lnSpc>
              <a:spcPct val="100000"/>
            </a:lnSpc>
            <a:spcBef>
              <a:spcPct val="0"/>
            </a:spcBef>
            <a:spcAft>
              <a:spcPct val="35000"/>
            </a:spcAft>
          </a:pPr>
          <a:endParaRPr lang="zh-CN" altLang="en-US"/>
        </a:p>
      </dsp:txBody>
      <dsp:txXfrm rot="16199999">
        <a:off x="3943957" y="1169545"/>
        <a:ext cx="240722" cy="386063"/>
      </dsp:txXfrm>
    </dsp:sp>
    <dsp:sp>
      <dsp:nvSpPr>
        <dsp:cNvPr id="8" name="右箭头 7"/>
        <dsp:cNvSpPr/>
      </dsp:nvSpPr>
      <dsp:spPr bwMode="white">
        <a:xfrm>
          <a:off x="4738793" y="1964381"/>
          <a:ext cx="240722" cy="386063"/>
        </a:xfrm>
        <a:prstGeom prst="rightArrow">
          <a:avLst>
            <a:gd name="adj1" fmla="val 60000"/>
            <a:gd name="adj2" fmla="val 50000"/>
          </a:avLst>
        </a:prstGeom>
        <a:noFill/>
        <a:ln>
          <a:noFill/>
        </a:ln>
      </dsp:spPr>
      <dsp:style>
        <a:lnRef idx="2">
          <a:schemeClr val="lt1"/>
        </a:lnRef>
        <a:fillRef idx="1">
          <a:schemeClr val="accent2"/>
        </a:fillRef>
        <a:effectRef idx="0">
          <a:scrgbClr r="0" g="0" b="0"/>
        </a:effectRef>
        <a:fontRef idx="minor">
          <a:schemeClr val="lt1"/>
        </a:fontRef>
      </dsp:style>
      <dsp:txBody>
        <a:bodyPr lIns="0" tIns="0" rIns="0" bIns="0" anchor="ctr"/>
        <a:lstStyle>
          <a:lvl1pPr algn="ctr">
            <a:defRPr sz="5500"/>
          </a:lvl1pPr>
          <a:lvl2pPr marL="285750" indent="-285750" algn="ctr">
            <a:defRPr sz="4200"/>
          </a:lvl2pPr>
          <a:lvl3pPr marL="571500" indent="-285750" algn="ctr">
            <a:defRPr sz="4200"/>
          </a:lvl3pPr>
          <a:lvl4pPr marL="857250" indent="-285750" algn="ctr">
            <a:defRPr sz="4200"/>
          </a:lvl4pPr>
          <a:lvl5pPr marL="1143000" indent="-285750" algn="ctr">
            <a:defRPr sz="4200"/>
          </a:lvl5pPr>
          <a:lvl6pPr marL="1428750" indent="-285750" algn="ctr">
            <a:defRPr sz="4200"/>
          </a:lvl6pPr>
          <a:lvl7pPr marL="1714500" indent="-285750" algn="ctr">
            <a:defRPr sz="4200"/>
          </a:lvl7pPr>
          <a:lvl8pPr marL="2000250" indent="-285750" algn="ctr">
            <a:defRPr sz="4200"/>
          </a:lvl8pPr>
          <a:lvl9pPr marL="2286000" indent="-285750" algn="ctr">
            <a:defRPr sz="4200"/>
          </a:lvl9pPr>
        </a:lstStyle>
        <a:p>
          <a:pPr lvl="0">
            <a:lnSpc>
              <a:spcPct val="100000"/>
            </a:lnSpc>
            <a:spcBef>
              <a:spcPct val="0"/>
            </a:spcBef>
            <a:spcAft>
              <a:spcPct val="35000"/>
            </a:spcAft>
          </a:pPr>
          <a:endParaRPr lang="zh-CN" altLang="en-US"/>
        </a:p>
      </dsp:txBody>
      <dsp:txXfrm>
        <a:off x="4738793" y="1964381"/>
        <a:ext cx="240722" cy="386063"/>
      </dsp:txXfrm>
    </dsp:sp>
    <dsp:sp>
      <dsp:nvSpPr>
        <dsp:cNvPr id="11" name="右箭头 10"/>
        <dsp:cNvSpPr/>
      </dsp:nvSpPr>
      <dsp:spPr bwMode="white">
        <a:xfrm rot="5400000">
          <a:off x="3943957" y="2759217"/>
          <a:ext cx="240722" cy="386063"/>
        </a:xfrm>
        <a:prstGeom prst="rightArrow">
          <a:avLst>
            <a:gd name="adj1" fmla="val 60000"/>
            <a:gd name="adj2" fmla="val 50000"/>
          </a:avLst>
        </a:prstGeom>
        <a:noFill/>
        <a:ln>
          <a:noFill/>
        </a:ln>
      </dsp:spPr>
      <dsp:style>
        <a:lnRef idx="2">
          <a:schemeClr val="lt1"/>
        </a:lnRef>
        <a:fillRef idx="1">
          <a:schemeClr val="accent2"/>
        </a:fillRef>
        <a:effectRef idx="0">
          <a:scrgbClr r="0" g="0" b="0"/>
        </a:effectRef>
        <a:fontRef idx="minor">
          <a:schemeClr val="lt1"/>
        </a:fontRef>
      </dsp:style>
      <dsp:txBody>
        <a:bodyPr rot="10800000" lIns="0" tIns="0" rIns="0" bIns="0" anchor="ctr"/>
        <a:lstStyle>
          <a:lvl1pPr algn="ctr">
            <a:defRPr sz="5500"/>
          </a:lvl1pPr>
          <a:lvl2pPr marL="285750" indent="-285750" algn="ctr">
            <a:defRPr sz="4200"/>
          </a:lvl2pPr>
          <a:lvl3pPr marL="571500" indent="-285750" algn="ctr">
            <a:defRPr sz="4200"/>
          </a:lvl3pPr>
          <a:lvl4pPr marL="857250" indent="-285750" algn="ctr">
            <a:defRPr sz="4200"/>
          </a:lvl4pPr>
          <a:lvl5pPr marL="1143000" indent="-285750" algn="ctr">
            <a:defRPr sz="4200"/>
          </a:lvl5pPr>
          <a:lvl6pPr marL="1428750" indent="-285750" algn="ctr">
            <a:defRPr sz="4200"/>
          </a:lvl6pPr>
          <a:lvl7pPr marL="1714500" indent="-285750" algn="ctr">
            <a:defRPr sz="4200"/>
          </a:lvl7pPr>
          <a:lvl8pPr marL="2000250" indent="-285750" algn="ctr">
            <a:defRPr sz="4200"/>
          </a:lvl8pPr>
          <a:lvl9pPr marL="2286000" indent="-285750" algn="ctr">
            <a:defRPr sz="4200"/>
          </a:lvl9pPr>
        </a:lstStyle>
        <a:p>
          <a:pPr lvl="0">
            <a:lnSpc>
              <a:spcPct val="100000"/>
            </a:lnSpc>
            <a:spcBef>
              <a:spcPct val="0"/>
            </a:spcBef>
            <a:spcAft>
              <a:spcPct val="35000"/>
            </a:spcAft>
          </a:pPr>
          <a:endParaRPr lang="zh-CN" altLang="en-US"/>
        </a:p>
      </dsp:txBody>
      <dsp:txXfrm rot="5400000">
        <a:off x="3943957" y="2759217"/>
        <a:ext cx="240722" cy="386063"/>
      </dsp:txXfrm>
    </dsp:sp>
    <dsp:sp>
      <dsp:nvSpPr>
        <dsp:cNvPr id="14" name="右箭头 13"/>
        <dsp:cNvSpPr/>
      </dsp:nvSpPr>
      <dsp:spPr bwMode="white">
        <a:xfrm rot="10800000">
          <a:off x="3149120" y="1964381"/>
          <a:ext cx="240722" cy="386063"/>
        </a:xfrm>
        <a:prstGeom prst="rightArrow">
          <a:avLst>
            <a:gd name="adj1" fmla="val 60000"/>
            <a:gd name="adj2" fmla="val 50000"/>
          </a:avLst>
        </a:prstGeom>
        <a:noFill/>
        <a:ln>
          <a:noFill/>
        </a:ln>
      </dsp:spPr>
      <dsp:style>
        <a:lnRef idx="2">
          <a:schemeClr val="lt1"/>
        </a:lnRef>
        <a:fillRef idx="1">
          <a:schemeClr val="accent2"/>
        </a:fillRef>
        <a:effectRef idx="0">
          <a:scrgbClr r="0" g="0" b="0"/>
        </a:effectRef>
        <a:fontRef idx="minor">
          <a:schemeClr val="lt1"/>
        </a:fontRef>
      </dsp:style>
      <dsp:txBody>
        <a:bodyPr rot="10800000" lIns="0" tIns="0" rIns="0" bIns="0" anchor="ctr"/>
        <a:lstStyle>
          <a:lvl1pPr algn="ctr">
            <a:defRPr sz="5500"/>
          </a:lvl1pPr>
          <a:lvl2pPr marL="285750" indent="-285750" algn="ctr">
            <a:defRPr sz="4200"/>
          </a:lvl2pPr>
          <a:lvl3pPr marL="571500" indent="-285750" algn="ctr">
            <a:defRPr sz="4200"/>
          </a:lvl3pPr>
          <a:lvl4pPr marL="857250" indent="-285750" algn="ctr">
            <a:defRPr sz="4200"/>
          </a:lvl4pPr>
          <a:lvl5pPr marL="1143000" indent="-285750" algn="ctr">
            <a:defRPr sz="4200"/>
          </a:lvl5pPr>
          <a:lvl6pPr marL="1428750" indent="-285750" algn="ctr">
            <a:defRPr sz="4200"/>
          </a:lvl6pPr>
          <a:lvl7pPr marL="1714500" indent="-285750" algn="ctr">
            <a:defRPr sz="4200"/>
          </a:lvl7pPr>
          <a:lvl8pPr marL="2000250" indent="-285750" algn="ctr">
            <a:defRPr sz="4200"/>
          </a:lvl8pPr>
          <a:lvl9pPr marL="2286000" indent="-285750" algn="ctr">
            <a:defRPr sz="4200"/>
          </a:lvl9pPr>
        </a:lstStyle>
        <a:p>
          <a:pPr lvl="0">
            <a:lnSpc>
              <a:spcPct val="100000"/>
            </a:lnSpc>
            <a:spcBef>
              <a:spcPct val="0"/>
            </a:spcBef>
            <a:spcAft>
              <a:spcPct val="35000"/>
            </a:spcAft>
          </a:pPr>
          <a:endParaRPr lang="zh-CN" altLang="en-US"/>
        </a:p>
      </dsp:txBody>
      <dsp:txXfrm rot="10800000">
        <a:off x="3149120" y="1964381"/>
        <a:ext cx="240722" cy="386063"/>
      </dsp:txXfrm>
    </dsp:sp>
  </dsp:spTree>
</dsp:drawing>
</file>

<file path=ppt/diagrams/drawing3.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639810" cy="6849745"/>
        <a:chOff x="0" y="0"/>
        <a:chExt cx="8639810" cy="6849745"/>
      </a:xfrm>
    </dsp:grpSpPr>
    <dsp:sp>
      <dsp:nvSpPr>
        <dsp:cNvPr id="3" name="圆角矩形 2"/>
        <dsp:cNvSpPr/>
      </dsp:nvSpPr>
      <dsp:spPr bwMode="white">
        <a:xfrm>
          <a:off x="0" y="2472055"/>
          <a:ext cx="1309062" cy="1905635"/>
        </a:xfrm>
        <a:prstGeom prst="roundRect">
          <a:avLst>
            <a:gd name="adj" fmla="val 10000"/>
          </a:avLst>
        </a:prstGeom>
      </dsp:spPr>
      <dsp:style>
        <a:lnRef idx="2">
          <a:schemeClr val="lt1"/>
        </a:lnRef>
        <a:fillRef idx="1">
          <a:schemeClr val="accent2"/>
        </a:fillRef>
        <a:effectRef idx="0">
          <a:scrgbClr r="0" g="0" b="0"/>
        </a:effectRef>
        <a:fontRef idx="minor">
          <a:schemeClr val="lt1"/>
        </a:fontRef>
      </dsp:style>
      <dsp:txBody>
        <a:bodyPr vert="horz" wrap="square" lIns="53340" tIns="53340" rIns="53340" bIns="5334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altLang="zh-CN"/>
            <a:t>2020</a:t>
          </a:r>
          <a:r>
            <a:rPr lang="zh-CN" altLang="en-US"/>
            <a:t>年</a:t>
          </a:r>
          <a:r>
            <a:rPr lang="en-US" altLang="zh-CN"/>
            <a:t>4</a:t>
          </a:r>
          <a:r>
            <a:rPr lang="zh-CN" altLang="en-US"/>
            <a:t>月全国人大常委会将畜牧法列入强化公共卫生安全保障立法修改工作计划</a:t>
          </a:r>
          <a:endParaRPr lang="zh-CN" altLang="en-US"/>
        </a:p>
      </dsp:txBody>
      <dsp:txXfrm>
        <a:off x="0" y="2472055"/>
        <a:ext cx="1309062" cy="1905635"/>
      </dsp:txXfrm>
    </dsp:sp>
    <dsp:sp>
      <dsp:nvSpPr>
        <dsp:cNvPr id="4" name="右箭头 3"/>
        <dsp:cNvSpPr/>
      </dsp:nvSpPr>
      <dsp:spPr bwMode="white">
        <a:xfrm>
          <a:off x="1432114" y="3262549"/>
          <a:ext cx="277521" cy="324647"/>
        </a:xfrm>
        <a:prstGeom prst="rightArrow">
          <a:avLst>
            <a:gd name="adj1" fmla="val 60000"/>
            <a:gd name="adj2" fmla="val 50000"/>
          </a:avLst>
        </a:prstGeom>
      </dsp:spPr>
      <dsp:style>
        <a:lnRef idx="0">
          <a:schemeClr val="accent2">
            <a:tint val="60000"/>
          </a:schemeClr>
        </a:lnRef>
        <a:fillRef idx="1">
          <a:schemeClr val="accent2">
            <a:tint val="60000"/>
          </a:schemeClr>
        </a:fillRef>
        <a:effectRef idx="0">
          <a:scrgbClr r="0" g="0" b="0"/>
        </a:effectRef>
        <a:fontRef idx="minor">
          <a:schemeClr val="lt1"/>
        </a:fontRef>
      </dsp:style>
      <dsp:txXfrm>
        <a:off x="1432114" y="3262549"/>
        <a:ext cx="277521" cy="324647"/>
      </dsp:txXfrm>
    </dsp:sp>
    <dsp:sp>
      <dsp:nvSpPr>
        <dsp:cNvPr id="6" name="圆角矩形 5"/>
        <dsp:cNvSpPr/>
      </dsp:nvSpPr>
      <dsp:spPr bwMode="white">
        <a:xfrm>
          <a:off x="1832687" y="2472055"/>
          <a:ext cx="1309062" cy="1905635"/>
        </a:xfrm>
        <a:prstGeom prst="roundRect">
          <a:avLst>
            <a:gd name="adj" fmla="val 10000"/>
          </a:avLst>
        </a:prstGeom>
      </dsp:spPr>
      <dsp:style>
        <a:lnRef idx="2">
          <a:schemeClr val="lt1"/>
        </a:lnRef>
        <a:fillRef idx="1">
          <a:schemeClr val="accent2"/>
        </a:fillRef>
        <a:effectRef idx="0">
          <a:scrgbClr r="0" g="0" b="0"/>
        </a:effectRef>
        <a:fontRef idx="minor">
          <a:schemeClr val="lt1"/>
        </a:fontRef>
      </dsp:style>
      <dsp:txBody>
        <a:bodyPr vert="horz" wrap="square" lIns="53340" tIns="53340" rIns="53340" bIns="5334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altLang="zh-CN"/>
            <a:t>2021</a:t>
          </a:r>
          <a:r>
            <a:rPr lang="zh-CN" altLang="en-US"/>
            <a:t>年全国人大常委会列入年度立法工作计划</a:t>
          </a:r>
          <a:endParaRPr lang="zh-CN" altLang="en-US"/>
        </a:p>
      </dsp:txBody>
      <dsp:txXfrm>
        <a:off x="1832687" y="2472055"/>
        <a:ext cx="1309062" cy="1905635"/>
      </dsp:txXfrm>
    </dsp:sp>
    <dsp:sp>
      <dsp:nvSpPr>
        <dsp:cNvPr id="7" name="右箭头 6"/>
        <dsp:cNvSpPr/>
      </dsp:nvSpPr>
      <dsp:spPr bwMode="white">
        <a:xfrm>
          <a:off x="3264801" y="3262549"/>
          <a:ext cx="277521" cy="324647"/>
        </a:xfrm>
        <a:prstGeom prst="rightArrow">
          <a:avLst>
            <a:gd name="adj1" fmla="val 60000"/>
            <a:gd name="adj2" fmla="val 50000"/>
          </a:avLst>
        </a:prstGeom>
      </dsp:spPr>
      <dsp:style>
        <a:lnRef idx="0">
          <a:schemeClr val="accent2">
            <a:tint val="60000"/>
          </a:schemeClr>
        </a:lnRef>
        <a:fillRef idx="1">
          <a:schemeClr val="accent2">
            <a:tint val="60000"/>
          </a:schemeClr>
        </a:fillRef>
        <a:effectRef idx="0">
          <a:scrgbClr r="0" g="0" b="0"/>
        </a:effectRef>
        <a:fontRef idx="minor">
          <a:schemeClr val="lt1"/>
        </a:fontRef>
      </dsp:style>
      <dsp:txXfrm>
        <a:off x="3264801" y="3262549"/>
        <a:ext cx="277521" cy="324647"/>
      </dsp:txXfrm>
    </dsp:sp>
    <dsp:sp>
      <dsp:nvSpPr>
        <dsp:cNvPr id="9" name="圆角矩形 8"/>
        <dsp:cNvSpPr/>
      </dsp:nvSpPr>
      <dsp:spPr bwMode="white">
        <a:xfrm>
          <a:off x="3665374" y="2472055"/>
          <a:ext cx="1309062" cy="1905635"/>
        </a:xfrm>
        <a:prstGeom prst="roundRect">
          <a:avLst>
            <a:gd name="adj" fmla="val 10000"/>
          </a:avLst>
        </a:prstGeom>
      </dsp:spPr>
      <dsp:style>
        <a:lnRef idx="2">
          <a:schemeClr val="lt1"/>
        </a:lnRef>
        <a:fillRef idx="1">
          <a:schemeClr val="accent2"/>
        </a:fillRef>
        <a:effectRef idx="0">
          <a:scrgbClr r="0" g="0" b="0"/>
        </a:effectRef>
        <a:fontRef idx="minor">
          <a:schemeClr val="lt1"/>
        </a:fontRef>
      </dsp:style>
      <dsp:txBody>
        <a:bodyPr vert="horz" wrap="square" lIns="53340" tIns="53340" rIns="53340" bIns="5334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altLang="zh-CN"/>
            <a:t>2021</a:t>
          </a:r>
          <a:r>
            <a:rPr lang="zh-CN" altLang="en-US"/>
            <a:t>年</a:t>
          </a:r>
          <a:r>
            <a:rPr lang="en-US" altLang="zh-CN"/>
            <a:t>10</a:t>
          </a:r>
          <a:r>
            <a:rPr lang="zh-CN" altLang="en-US"/>
            <a:t>月修订草案提请全国人大常委会第三十一次会议初次审议</a:t>
          </a:r>
          <a:endParaRPr lang="zh-CN" altLang="en-US"/>
        </a:p>
      </dsp:txBody>
      <dsp:txXfrm>
        <a:off x="3665374" y="2472055"/>
        <a:ext cx="1309062" cy="1905635"/>
      </dsp:txXfrm>
    </dsp:sp>
    <dsp:sp>
      <dsp:nvSpPr>
        <dsp:cNvPr id="10" name="右箭头 9"/>
        <dsp:cNvSpPr/>
      </dsp:nvSpPr>
      <dsp:spPr bwMode="white">
        <a:xfrm>
          <a:off x="5097488" y="3262549"/>
          <a:ext cx="277521" cy="324647"/>
        </a:xfrm>
        <a:prstGeom prst="rightArrow">
          <a:avLst>
            <a:gd name="adj1" fmla="val 60000"/>
            <a:gd name="adj2" fmla="val 50000"/>
          </a:avLst>
        </a:prstGeom>
      </dsp:spPr>
      <dsp:style>
        <a:lnRef idx="0">
          <a:schemeClr val="accent2">
            <a:tint val="60000"/>
          </a:schemeClr>
        </a:lnRef>
        <a:fillRef idx="1">
          <a:schemeClr val="accent2">
            <a:tint val="60000"/>
          </a:schemeClr>
        </a:fillRef>
        <a:effectRef idx="0">
          <a:scrgbClr r="0" g="0" b="0"/>
        </a:effectRef>
        <a:fontRef idx="minor">
          <a:schemeClr val="lt1"/>
        </a:fontRef>
      </dsp:style>
      <dsp:txXfrm>
        <a:off x="5097488" y="3262549"/>
        <a:ext cx="277521" cy="324647"/>
      </dsp:txXfrm>
    </dsp:sp>
    <dsp:sp>
      <dsp:nvSpPr>
        <dsp:cNvPr id="12" name="圆角矩形 11"/>
        <dsp:cNvSpPr/>
      </dsp:nvSpPr>
      <dsp:spPr bwMode="white">
        <a:xfrm>
          <a:off x="5498061" y="2472055"/>
          <a:ext cx="1309062" cy="1905635"/>
        </a:xfrm>
        <a:prstGeom prst="roundRect">
          <a:avLst>
            <a:gd name="adj" fmla="val 10000"/>
          </a:avLst>
        </a:prstGeom>
      </dsp:spPr>
      <dsp:style>
        <a:lnRef idx="2">
          <a:schemeClr val="lt1"/>
        </a:lnRef>
        <a:fillRef idx="1">
          <a:schemeClr val="accent2"/>
        </a:fillRef>
        <a:effectRef idx="0">
          <a:scrgbClr r="0" g="0" b="0"/>
        </a:effectRef>
        <a:fontRef idx="minor">
          <a:schemeClr val="lt1"/>
        </a:fontRef>
      </dsp:style>
      <dsp:txBody>
        <a:bodyPr vert="horz" wrap="square" lIns="53340" tIns="53340" rIns="53340" bIns="5334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zh-CN"/>
            <a:t>经调研修改、征求意见、评估论证后，</a:t>
          </a:r>
          <a:r>
            <a:rPr lang="en-US" altLang="zh-CN"/>
            <a:t>2022</a:t>
          </a:r>
          <a:r>
            <a:rPr lang="zh-CN" altLang="en-US"/>
            <a:t>年</a:t>
          </a:r>
          <a:r>
            <a:rPr lang="en-US" altLang="zh-CN"/>
            <a:t>10</a:t>
          </a:r>
          <a:r>
            <a:rPr lang="zh-CN" altLang="en-US"/>
            <a:t>月</a:t>
          </a:r>
          <a:r>
            <a:rPr lang="en-US" altLang="zh-CN"/>
            <a:t>30</a:t>
          </a:r>
          <a:r>
            <a:rPr lang="zh-CN" altLang="en-US"/>
            <a:t>日十三届人大常委会第三十七次审议通过</a:t>
          </a:r>
          <a:endParaRPr lang="zh-CN" altLang="en-US"/>
        </a:p>
      </dsp:txBody>
      <dsp:txXfrm>
        <a:off x="5498061" y="2472055"/>
        <a:ext cx="1309062" cy="1905635"/>
      </dsp:txXfrm>
    </dsp:sp>
    <dsp:sp>
      <dsp:nvSpPr>
        <dsp:cNvPr id="13" name="右箭头 12"/>
        <dsp:cNvSpPr/>
      </dsp:nvSpPr>
      <dsp:spPr bwMode="white">
        <a:xfrm>
          <a:off x="6930175" y="3262549"/>
          <a:ext cx="277521" cy="324647"/>
        </a:xfrm>
        <a:prstGeom prst="rightArrow">
          <a:avLst>
            <a:gd name="adj1" fmla="val 60000"/>
            <a:gd name="adj2" fmla="val 50000"/>
          </a:avLst>
        </a:prstGeom>
      </dsp:spPr>
      <dsp:style>
        <a:lnRef idx="0">
          <a:schemeClr val="accent2">
            <a:tint val="60000"/>
          </a:schemeClr>
        </a:lnRef>
        <a:fillRef idx="1">
          <a:schemeClr val="accent2">
            <a:tint val="60000"/>
          </a:schemeClr>
        </a:fillRef>
        <a:effectRef idx="0">
          <a:scrgbClr r="0" g="0" b="0"/>
        </a:effectRef>
        <a:fontRef idx="minor">
          <a:schemeClr val="lt1"/>
        </a:fontRef>
      </dsp:style>
      <dsp:txXfrm>
        <a:off x="6930175" y="3262549"/>
        <a:ext cx="277521" cy="324647"/>
      </dsp:txXfrm>
    </dsp:sp>
    <dsp:sp>
      <dsp:nvSpPr>
        <dsp:cNvPr id="15" name="圆角矩形 14"/>
        <dsp:cNvSpPr/>
      </dsp:nvSpPr>
      <dsp:spPr bwMode="white">
        <a:xfrm>
          <a:off x="7330748" y="2472055"/>
          <a:ext cx="1309062" cy="1905635"/>
        </a:xfrm>
        <a:prstGeom prst="roundRect">
          <a:avLst>
            <a:gd name="adj" fmla="val 10000"/>
          </a:avLst>
        </a:prstGeom>
      </dsp:spPr>
      <dsp:style>
        <a:lnRef idx="2">
          <a:schemeClr val="lt1"/>
        </a:lnRef>
        <a:fillRef idx="1">
          <a:schemeClr val="accent2"/>
        </a:fillRef>
        <a:effectRef idx="0">
          <a:scrgbClr r="0" g="0" b="0"/>
        </a:effectRef>
        <a:fontRef idx="minor">
          <a:schemeClr val="lt1"/>
        </a:fontRef>
      </dsp:style>
      <dsp:txBody>
        <a:bodyPr vert="horz" wrap="square" lIns="53340" tIns="53340" rIns="53340" bIns="5334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zh-CN"/>
            <a:t>同日，习近平主席签署第</a:t>
          </a:r>
          <a:r>
            <a:rPr lang="en-US" altLang="zh-CN"/>
            <a:t>124</a:t>
          </a:r>
          <a:r>
            <a:rPr lang="zh-CN" altLang="en-US"/>
            <a:t>号主席令</a:t>
          </a:r>
          <a:endParaRPr lang="zh-CN" altLang="en-US"/>
        </a:p>
      </dsp:txBody>
      <dsp:txXfrm>
        <a:off x="7330748" y="2472055"/>
        <a:ext cx="1309062" cy="1905635"/>
      </dsp:txXfrm>
    </dsp:sp>
    <dsp:sp>
      <dsp:nvSpPr>
        <dsp:cNvPr id="5" name="右箭头 4"/>
        <dsp:cNvSpPr/>
      </dsp:nvSpPr>
      <dsp:spPr bwMode="white">
        <a:xfrm>
          <a:off x="1432114" y="3262549"/>
          <a:ext cx="277521" cy="324647"/>
        </a:xfrm>
        <a:prstGeom prst="rightArrow">
          <a:avLst>
            <a:gd name="adj1" fmla="val 60000"/>
            <a:gd name="adj2" fmla="val 50000"/>
          </a:avLst>
        </a:prstGeom>
        <a:noFill/>
        <a:ln>
          <a:noFill/>
        </a:ln>
      </dsp:spPr>
      <dsp:style>
        <a:lnRef idx="2">
          <a:schemeClr val="lt1"/>
        </a:lnRef>
        <a:fillRef idx="1">
          <a:schemeClr val="accent2"/>
        </a:fillRef>
        <a:effectRef idx="0">
          <a:scrgbClr r="0" g="0" b="0"/>
        </a:effectRef>
        <a:fontRef idx="minor">
          <a:schemeClr val="lt1"/>
        </a:fontRef>
      </dsp:style>
      <dsp:txBody>
        <a:bodyPr lIns="0" tIns="0" rIns="0" bIns="0" anchor="ctr"/>
        <a:lstStyle>
          <a:lvl1pPr algn="ctr">
            <a:defRPr sz="5500"/>
          </a:lvl1pPr>
          <a:lvl2pPr marL="285750" indent="-285750" algn="ctr">
            <a:defRPr sz="4200"/>
          </a:lvl2pPr>
          <a:lvl3pPr marL="571500" indent="-285750" algn="ctr">
            <a:defRPr sz="4200"/>
          </a:lvl3pPr>
          <a:lvl4pPr marL="857250" indent="-285750" algn="ctr">
            <a:defRPr sz="4200"/>
          </a:lvl4pPr>
          <a:lvl5pPr marL="1143000" indent="-285750" algn="ctr">
            <a:defRPr sz="4200"/>
          </a:lvl5pPr>
          <a:lvl6pPr marL="1428750" indent="-285750" algn="ctr">
            <a:defRPr sz="4200"/>
          </a:lvl6pPr>
          <a:lvl7pPr marL="1714500" indent="-285750" algn="ctr">
            <a:defRPr sz="4200"/>
          </a:lvl7pPr>
          <a:lvl8pPr marL="2000250" indent="-285750" algn="ctr">
            <a:defRPr sz="4200"/>
          </a:lvl8pPr>
          <a:lvl9pPr marL="2286000" indent="-285750" algn="ctr">
            <a:defRPr sz="4200"/>
          </a:lvl9pPr>
        </a:lstStyle>
        <a:p>
          <a:pPr lvl="0">
            <a:lnSpc>
              <a:spcPct val="100000"/>
            </a:lnSpc>
            <a:spcBef>
              <a:spcPct val="0"/>
            </a:spcBef>
            <a:spcAft>
              <a:spcPct val="35000"/>
            </a:spcAft>
          </a:pPr>
          <a:endParaRPr lang="zh-CN" altLang="en-US"/>
        </a:p>
      </dsp:txBody>
      <dsp:txXfrm>
        <a:off x="1432114" y="3262549"/>
        <a:ext cx="277521" cy="324647"/>
      </dsp:txXfrm>
    </dsp:sp>
    <dsp:sp>
      <dsp:nvSpPr>
        <dsp:cNvPr id="8" name="右箭头 7"/>
        <dsp:cNvSpPr/>
      </dsp:nvSpPr>
      <dsp:spPr bwMode="white">
        <a:xfrm>
          <a:off x="3264801" y="3262549"/>
          <a:ext cx="277521" cy="324647"/>
        </a:xfrm>
        <a:prstGeom prst="rightArrow">
          <a:avLst>
            <a:gd name="adj1" fmla="val 60000"/>
            <a:gd name="adj2" fmla="val 50000"/>
          </a:avLst>
        </a:prstGeom>
        <a:noFill/>
        <a:ln>
          <a:noFill/>
        </a:ln>
      </dsp:spPr>
      <dsp:style>
        <a:lnRef idx="2">
          <a:schemeClr val="lt1"/>
        </a:lnRef>
        <a:fillRef idx="1">
          <a:schemeClr val="accent2"/>
        </a:fillRef>
        <a:effectRef idx="0">
          <a:scrgbClr r="0" g="0" b="0"/>
        </a:effectRef>
        <a:fontRef idx="minor">
          <a:schemeClr val="lt1"/>
        </a:fontRef>
      </dsp:style>
      <dsp:txBody>
        <a:bodyPr lIns="0" tIns="0" rIns="0" bIns="0" anchor="ctr"/>
        <a:lstStyle>
          <a:lvl1pPr algn="ctr">
            <a:defRPr sz="5500"/>
          </a:lvl1pPr>
          <a:lvl2pPr marL="285750" indent="-285750" algn="ctr">
            <a:defRPr sz="4200"/>
          </a:lvl2pPr>
          <a:lvl3pPr marL="571500" indent="-285750" algn="ctr">
            <a:defRPr sz="4200"/>
          </a:lvl3pPr>
          <a:lvl4pPr marL="857250" indent="-285750" algn="ctr">
            <a:defRPr sz="4200"/>
          </a:lvl4pPr>
          <a:lvl5pPr marL="1143000" indent="-285750" algn="ctr">
            <a:defRPr sz="4200"/>
          </a:lvl5pPr>
          <a:lvl6pPr marL="1428750" indent="-285750" algn="ctr">
            <a:defRPr sz="4200"/>
          </a:lvl6pPr>
          <a:lvl7pPr marL="1714500" indent="-285750" algn="ctr">
            <a:defRPr sz="4200"/>
          </a:lvl7pPr>
          <a:lvl8pPr marL="2000250" indent="-285750" algn="ctr">
            <a:defRPr sz="4200"/>
          </a:lvl8pPr>
          <a:lvl9pPr marL="2286000" indent="-285750" algn="ctr">
            <a:defRPr sz="4200"/>
          </a:lvl9pPr>
        </a:lstStyle>
        <a:p>
          <a:pPr lvl="0">
            <a:lnSpc>
              <a:spcPct val="100000"/>
            </a:lnSpc>
            <a:spcBef>
              <a:spcPct val="0"/>
            </a:spcBef>
            <a:spcAft>
              <a:spcPct val="35000"/>
            </a:spcAft>
          </a:pPr>
          <a:endParaRPr lang="zh-CN" altLang="en-US"/>
        </a:p>
      </dsp:txBody>
      <dsp:txXfrm>
        <a:off x="3264801" y="3262549"/>
        <a:ext cx="277521" cy="324647"/>
      </dsp:txXfrm>
    </dsp:sp>
    <dsp:sp>
      <dsp:nvSpPr>
        <dsp:cNvPr id="11" name="右箭头 10"/>
        <dsp:cNvSpPr/>
      </dsp:nvSpPr>
      <dsp:spPr bwMode="white">
        <a:xfrm>
          <a:off x="5097488" y="3262549"/>
          <a:ext cx="277521" cy="324647"/>
        </a:xfrm>
        <a:prstGeom prst="rightArrow">
          <a:avLst>
            <a:gd name="adj1" fmla="val 60000"/>
            <a:gd name="adj2" fmla="val 50000"/>
          </a:avLst>
        </a:prstGeom>
        <a:noFill/>
        <a:ln>
          <a:noFill/>
        </a:ln>
      </dsp:spPr>
      <dsp:style>
        <a:lnRef idx="2">
          <a:schemeClr val="lt1"/>
        </a:lnRef>
        <a:fillRef idx="1">
          <a:schemeClr val="accent2"/>
        </a:fillRef>
        <a:effectRef idx="0">
          <a:scrgbClr r="0" g="0" b="0"/>
        </a:effectRef>
        <a:fontRef idx="minor">
          <a:schemeClr val="lt1"/>
        </a:fontRef>
      </dsp:style>
      <dsp:txBody>
        <a:bodyPr lIns="0" tIns="0" rIns="0" bIns="0" anchor="ctr"/>
        <a:lstStyle>
          <a:lvl1pPr algn="ctr">
            <a:defRPr sz="5500"/>
          </a:lvl1pPr>
          <a:lvl2pPr marL="285750" indent="-285750" algn="ctr">
            <a:defRPr sz="4200"/>
          </a:lvl2pPr>
          <a:lvl3pPr marL="571500" indent="-285750" algn="ctr">
            <a:defRPr sz="4200"/>
          </a:lvl3pPr>
          <a:lvl4pPr marL="857250" indent="-285750" algn="ctr">
            <a:defRPr sz="4200"/>
          </a:lvl4pPr>
          <a:lvl5pPr marL="1143000" indent="-285750" algn="ctr">
            <a:defRPr sz="4200"/>
          </a:lvl5pPr>
          <a:lvl6pPr marL="1428750" indent="-285750" algn="ctr">
            <a:defRPr sz="4200"/>
          </a:lvl6pPr>
          <a:lvl7pPr marL="1714500" indent="-285750" algn="ctr">
            <a:defRPr sz="4200"/>
          </a:lvl7pPr>
          <a:lvl8pPr marL="2000250" indent="-285750" algn="ctr">
            <a:defRPr sz="4200"/>
          </a:lvl8pPr>
          <a:lvl9pPr marL="2286000" indent="-285750" algn="ctr">
            <a:defRPr sz="4200"/>
          </a:lvl9pPr>
        </a:lstStyle>
        <a:p>
          <a:pPr lvl="0">
            <a:lnSpc>
              <a:spcPct val="100000"/>
            </a:lnSpc>
            <a:spcBef>
              <a:spcPct val="0"/>
            </a:spcBef>
            <a:spcAft>
              <a:spcPct val="35000"/>
            </a:spcAft>
          </a:pPr>
        </a:p>
      </dsp:txBody>
      <dsp:txXfrm>
        <a:off x="5097488" y="3262549"/>
        <a:ext cx="277521" cy="324647"/>
      </dsp:txXfrm>
    </dsp:sp>
    <dsp:sp>
      <dsp:nvSpPr>
        <dsp:cNvPr id="14" name="右箭头 13"/>
        <dsp:cNvSpPr/>
      </dsp:nvSpPr>
      <dsp:spPr bwMode="white">
        <a:xfrm>
          <a:off x="6930175" y="3262549"/>
          <a:ext cx="277521" cy="324647"/>
        </a:xfrm>
        <a:prstGeom prst="rightArrow">
          <a:avLst>
            <a:gd name="adj1" fmla="val 60000"/>
            <a:gd name="adj2" fmla="val 50000"/>
          </a:avLst>
        </a:prstGeom>
        <a:noFill/>
        <a:ln>
          <a:noFill/>
        </a:ln>
      </dsp:spPr>
      <dsp:style>
        <a:lnRef idx="2">
          <a:schemeClr val="lt1"/>
        </a:lnRef>
        <a:fillRef idx="1">
          <a:schemeClr val="accent2"/>
        </a:fillRef>
        <a:effectRef idx="0">
          <a:scrgbClr r="0" g="0" b="0"/>
        </a:effectRef>
        <a:fontRef idx="minor">
          <a:schemeClr val="lt1"/>
        </a:fontRef>
      </dsp:style>
      <dsp:txBody>
        <a:bodyPr lIns="0" tIns="0" rIns="0" bIns="0" anchor="ctr"/>
        <a:lstStyle>
          <a:lvl1pPr algn="ctr">
            <a:defRPr sz="5500"/>
          </a:lvl1pPr>
          <a:lvl2pPr marL="285750" indent="-285750" algn="ctr">
            <a:defRPr sz="4200"/>
          </a:lvl2pPr>
          <a:lvl3pPr marL="571500" indent="-285750" algn="ctr">
            <a:defRPr sz="4200"/>
          </a:lvl3pPr>
          <a:lvl4pPr marL="857250" indent="-285750" algn="ctr">
            <a:defRPr sz="4200"/>
          </a:lvl4pPr>
          <a:lvl5pPr marL="1143000" indent="-285750" algn="ctr">
            <a:defRPr sz="4200"/>
          </a:lvl5pPr>
          <a:lvl6pPr marL="1428750" indent="-285750" algn="ctr">
            <a:defRPr sz="4200"/>
          </a:lvl6pPr>
          <a:lvl7pPr marL="1714500" indent="-285750" algn="ctr">
            <a:defRPr sz="4200"/>
          </a:lvl7pPr>
          <a:lvl8pPr marL="2000250" indent="-285750" algn="ctr">
            <a:defRPr sz="4200"/>
          </a:lvl8pPr>
          <a:lvl9pPr marL="2286000" indent="-285750" algn="ctr">
            <a:defRPr sz="4200"/>
          </a:lvl9pPr>
        </a:lstStyle>
        <a:p>
          <a:pPr lvl="0">
            <a:lnSpc>
              <a:spcPct val="100000"/>
            </a:lnSpc>
            <a:spcBef>
              <a:spcPct val="0"/>
            </a:spcBef>
            <a:spcAft>
              <a:spcPct val="35000"/>
            </a:spcAft>
          </a:pPr>
        </a:p>
      </dsp:txBody>
      <dsp:txXfrm>
        <a:off x="6930175" y="3262549"/>
        <a:ext cx="277521" cy="324647"/>
      </dsp:txXfrm>
    </dsp:sp>
  </dsp:spTree>
</dsp:drawing>
</file>

<file path=ppt/diagrams/drawing4.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128000" cy="2792095"/>
        <a:chOff x="0" y="0"/>
        <a:chExt cx="8128000" cy="2792095"/>
      </a:xfrm>
    </dsp:grpSpPr>
    <dsp:sp>
      <dsp:nvSpPr>
        <dsp:cNvPr id="3" name="矩形 2"/>
        <dsp:cNvSpPr/>
      </dsp:nvSpPr>
      <dsp:spPr bwMode="white">
        <a:xfrm>
          <a:off x="0" y="13412"/>
          <a:ext cx="3798131" cy="1036800"/>
        </a:xfrm>
        <a:prstGeom prst="rect">
          <a:avLst/>
        </a:prstGeom>
      </dsp:spPr>
      <dsp:style>
        <a:lnRef idx="2">
          <a:schemeClr val="accent1"/>
        </a:lnRef>
        <a:fillRef idx="1">
          <a:schemeClr val="accent1"/>
        </a:fillRef>
        <a:effectRef idx="0">
          <a:scrgbClr r="0" g="0" b="0"/>
        </a:effectRef>
        <a:fontRef idx="minor">
          <a:schemeClr val="lt1"/>
        </a:fontRef>
      </dsp:style>
      <dsp:txBody>
        <a:bodyPr vert="horz" wrap="square" lIns="256032" tIns="146304" rIns="256032" bIns="146304" anchor="ctr"/>
        <a:lstStyle>
          <a:lvl1pPr algn="ctr">
            <a:defRPr sz="3600"/>
          </a:lvl1pPr>
          <a:lvl2pPr marL="285750" indent="-285750" algn="ctr">
            <a:defRPr sz="2800"/>
          </a:lvl2pPr>
          <a:lvl3pPr marL="571500" indent="-285750" algn="ctr">
            <a:defRPr sz="2800"/>
          </a:lvl3pPr>
          <a:lvl4pPr marL="857250" indent="-285750" algn="ctr">
            <a:defRPr sz="2800"/>
          </a:lvl4pPr>
          <a:lvl5pPr marL="1143000" indent="-285750" algn="ctr">
            <a:defRPr sz="2800"/>
          </a:lvl5pPr>
          <a:lvl6pPr marL="1428750" indent="-285750" algn="ctr">
            <a:defRPr sz="2800"/>
          </a:lvl6pPr>
          <a:lvl7pPr marL="1714500" indent="-285750" algn="ctr">
            <a:defRPr sz="2800"/>
          </a:lvl7pPr>
          <a:lvl8pPr marL="2000250" indent="-285750" algn="ctr">
            <a:defRPr sz="2800"/>
          </a:lvl8pPr>
          <a:lvl9pPr marL="2286000" indent="-285750" algn="ctr">
            <a:defRPr sz="2800"/>
          </a:lvl9pPr>
        </a:lstStyle>
        <a:p>
          <a:pPr lvl="0">
            <a:lnSpc>
              <a:spcPct val="100000"/>
            </a:lnSpc>
            <a:spcBef>
              <a:spcPct val="0"/>
            </a:spcBef>
            <a:spcAft>
              <a:spcPct val="35000"/>
            </a:spcAft>
          </a:pPr>
          <a:r>
            <a:rPr lang="en-US" altLang="zh-CN"/>
            <a:t>2006</a:t>
          </a:r>
          <a:r>
            <a:rPr lang="zh-CN" altLang="en-US"/>
            <a:t>年</a:t>
          </a:r>
          <a:r>
            <a:rPr lang="en-US" altLang="zh-CN"/>
            <a:t>7</a:t>
          </a:r>
          <a:r>
            <a:rPr lang="zh-CN" altLang="en-US"/>
            <a:t>月</a:t>
          </a:r>
          <a:endParaRPr lang="zh-CN" altLang="en-US"/>
        </a:p>
      </dsp:txBody>
      <dsp:txXfrm>
        <a:off x="0" y="13412"/>
        <a:ext cx="3798131" cy="1036800"/>
      </dsp:txXfrm>
    </dsp:sp>
    <dsp:sp>
      <dsp:nvSpPr>
        <dsp:cNvPr id="4" name="矩形 3"/>
        <dsp:cNvSpPr/>
      </dsp:nvSpPr>
      <dsp:spPr bwMode="white">
        <a:xfrm>
          <a:off x="0" y="1050213"/>
          <a:ext cx="3798131" cy="1728470"/>
        </a:xfrm>
        <a:prstGeom prst="rect">
          <a:avLst/>
        </a:prstGeom>
      </dsp:spPr>
      <dsp:style>
        <a:lnRef idx="2">
          <a:schemeClr val="accent1">
            <a:alpha val="90000"/>
            <a:tint val="40000"/>
          </a:schemeClr>
        </a:lnRef>
        <a:fillRef idx="1">
          <a:schemeClr val="accent1">
            <a:alpha val="90000"/>
            <a:tint val="40000"/>
          </a:schemeClr>
        </a:fillRef>
        <a:effectRef idx="0">
          <a:scrgbClr r="0" g="0" b="0"/>
        </a:effectRef>
        <a:fontRef idx="minor"/>
      </dsp:style>
      <dsp:txBody>
        <a:bodyPr vert="horz" wrap="square" lIns="192024" tIns="192024" rIns="256032" bIns="288036" anchor="t"/>
        <a:lstStyle>
          <a:lvl1pPr algn="l">
            <a:defRPr sz="3600"/>
          </a:lvl1pPr>
          <a:lvl2pPr marL="285750" indent="-285750" algn="l">
            <a:defRPr sz="3600"/>
          </a:lvl2pPr>
          <a:lvl3pPr marL="571500" indent="-285750" algn="l">
            <a:defRPr sz="3600"/>
          </a:lvl3pPr>
          <a:lvl4pPr marL="857250" indent="-285750" algn="l">
            <a:defRPr sz="3600"/>
          </a:lvl4pPr>
          <a:lvl5pPr marL="1143000" indent="-285750" algn="l">
            <a:defRPr sz="3600"/>
          </a:lvl5pPr>
          <a:lvl6pPr marL="1428750" indent="-285750" algn="l">
            <a:defRPr sz="3600"/>
          </a:lvl6pPr>
          <a:lvl7pPr marL="1714500" indent="-285750" algn="l">
            <a:defRPr sz="3600"/>
          </a:lvl7pPr>
          <a:lvl8pPr marL="2000250" indent="-285750" algn="l">
            <a:defRPr sz="3600"/>
          </a:lvl8pPr>
          <a:lvl9pPr marL="2286000" indent="-285750" algn="l">
            <a:defRPr sz="3600"/>
          </a:lvl9pPr>
        </a:lstStyle>
        <a:p>
          <a:pPr lvl="1">
            <a:lnSpc>
              <a:spcPct val="100000"/>
            </a:lnSpc>
            <a:spcBef>
              <a:spcPct val="0"/>
            </a:spcBef>
            <a:spcAft>
              <a:spcPct val="15000"/>
            </a:spcAft>
            <a:buChar char="•"/>
          </a:pPr>
          <a:r>
            <a:rPr lang="en-US" altLang="zh-CN">
              <a:solidFill>
                <a:schemeClr val="dk1"/>
              </a:solidFill>
            </a:rPr>
            <a:t>8</a:t>
          </a:r>
          <a:r>
            <a:rPr lang="zh-CN" altLang="en-US">
              <a:solidFill>
                <a:schemeClr val="dk1"/>
              </a:solidFill>
            </a:rPr>
            <a:t>章</a:t>
          </a:r>
          <a:endParaRPr lang="zh-CN" altLang="en-US">
            <a:solidFill>
              <a:schemeClr val="dk1"/>
            </a:solidFill>
          </a:endParaRPr>
        </a:p>
        <a:p>
          <a:pPr lvl="1">
            <a:lnSpc>
              <a:spcPct val="100000"/>
            </a:lnSpc>
            <a:spcBef>
              <a:spcPct val="0"/>
            </a:spcBef>
            <a:spcAft>
              <a:spcPct val="15000"/>
            </a:spcAft>
            <a:buChar char="•"/>
          </a:pPr>
          <a:r>
            <a:rPr lang="en-US" altLang="zh-CN">
              <a:solidFill>
                <a:schemeClr val="dk1"/>
              </a:solidFill>
            </a:rPr>
            <a:t>73</a:t>
          </a:r>
          <a:r>
            <a:rPr lang="zh-CN" altLang="en-US">
              <a:solidFill>
                <a:schemeClr val="dk1"/>
              </a:solidFill>
            </a:rPr>
            <a:t>条</a:t>
          </a:r>
          <a:endParaRPr lang="zh-CN" altLang="en-US">
            <a:solidFill>
              <a:schemeClr val="dk1"/>
            </a:solidFill>
          </a:endParaRPr>
        </a:p>
      </dsp:txBody>
      <dsp:txXfrm>
        <a:off x="0" y="1050213"/>
        <a:ext cx="3798131" cy="1728470"/>
      </dsp:txXfrm>
    </dsp:sp>
    <dsp:sp>
      <dsp:nvSpPr>
        <dsp:cNvPr id="5" name="矩形 4"/>
        <dsp:cNvSpPr/>
      </dsp:nvSpPr>
      <dsp:spPr bwMode="white">
        <a:xfrm>
          <a:off x="4329869" y="13412"/>
          <a:ext cx="3798131" cy="1036800"/>
        </a:xfrm>
        <a:prstGeom prst="rect">
          <a:avLst/>
        </a:prstGeom>
      </dsp:spPr>
      <dsp:style>
        <a:lnRef idx="2">
          <a:schemeClr val="accent1"/>
        </a:lnRef>
        <a:fillRef idx="1">
          <a:schemeClr val="accent1"/>
        </a:fillRef>
        <a:effectRef idx="0">
          <a:scrgbClr r="0" g="0" b="0"/>
        </a:effectRef>
        <a:fontRef idx="minor">
          <a:schemeClr val="lt1"/>
        </a:fontRef>
      </dsp:style>
      <dsp:txBody>
        <a:bodyPr vert="horz" wrap="square" lIns="256032" tIns="146304" rIns="256032" bIns="146304" anchor="ctr"/>
        <a:lstStyle>
          <a:lvl1pPr algn="ctr">
            <a:defRPr sz="3600"/>
          </a:lvl1pPr>
          <a:lvl2pPr marL="285750" indent="-285750" algn="ctr">
            <a:defRPr sz="2800"/>
          </a:lvl2pPr>
          <a:lvl3pPr marL="571500" indent="-285750" algn="ctr">
            <a:defRPr sz="2800"/>
          </a:lvl3pPr>
          <a:lvl4pPr marL="857250" indent="-285750" algn="ctr">
            <a:defRPr sz="2800"/>
          </a:lvl4pPr>
          <a:lvl5pPr marL="1143000" indent="-285750" algn="ctr">
            <a:defRPr sz="2800"/>
          </a:lvl5pPr>
          <a:lvl6pPr marL="1428750" indent="-285750" algn="ctr">
            <a:defRPr sz="2800"/>
          </a:lvl6pPr>
          <a:lvl7pPr marL="1714500" indent="-285750" algn="ctr">
            <a:defRPr sz="2800"/>
          </a:lvl7pPr>
          <a:lvl8pPr marL="2000250" indent="-285750" algn="ctr">
            <a:defRPr sz="2800"/>
          </a:lvl8pPr>
          <a:lvl9pPr marL="2286000" indent="-285750" algn="ctr">
            <a:defRPr sz="2800"/>
          </a:lvl9pPr>
        </a:lstStyle>
        <a:p>
          <a:pPr lvl="0">
            <a:lnSpc>
              <a:spcPct val="100000"/>
            </a:lnSpc>
            <a:spcBef>
              <a:spcPct val="0"/>
            </a:spcBef>
            <a:spcAft>
              <a:spcPct val="35000"/>
            </a:spcAft>
          </a:pPr>
          <a:r>
            <a:rPr lang="en-US" altLang="zh-CN"/>
            <a:t>2023</a:t>
          </a:r>
          <a:r>
            <a:rPr lang="zh-CN" altLang="en-US"/>
            <a:t>年</a:t>
          </a:r>
          <a:r>
            <a:rPr lang="en-US" altLang="zh-CN"/>
            <a:t>3</a:t>
          </a:r>
          <a:r>
            <a:rPr lang="zh-CN" altLang="en-US"/>
            <a:t>月</a:t>
          </a:r>
          <a:endParaRPr lang="zh-CN" altLang="en-US"/>
        </a:p>
      </dsp:txBody>
      <dsp:txXfrm>
        <a:off x="4329869" y="13412"/>
        <a:ext cx="3798131" cy="1036800"/>
      </dsp:txXfrm>
    </dsp:sp>
    <dsp:sp>
      <dsp:nvSpPr>
        <dsp:cNvPr id="6" name="矩形 5"/>
        <dsp:cNvSpPr/>
      </dsp:nvSpPr>
      <dsp:spPr bwMode="white">
        <a:xfrm>
          <a:off x="4329869" y="1050213"/>
          <a:ext cx="3798131" cy="1728470"/>
        </a:xfrm>
        <a:prstGeom prst="rect">
          <a:avLst/>
        </a:prstGeom>
      </dsp:spPr>
      <dsp:style>
        <a:lnRef idx="2">
          <a:schemeClr val="accent1">
            <a:alpha val="90000"/>
            <a:tint val="40000"/>
          </a:schemeClr>
        </a:lnRef>
        <a:fillRef idx="1">
          <a:schemeClr val="accent1">
            <a:alpha val="90000"/>
            <a:tint val="40000"/>
          </a:schemeClr>
        </a:fillRef>
        <a:effectRef idx="0">
          <a:scrgbClr r="0" g="0" b="0"/>
        </a:effectRef>
        <a:fontRef idx="minor"/>
      </dsp:style>
      <dsp:txBody>
        <a:bodyPr vert="horz" wrap="square" lIns="192024" tIns="192024" rIns="256032" bIns="288036" anchor="t"/>
        <a:lstStyle>
          <a:lvl1pPr algn="l">
            <a:defRPr sz="3600"/>
          </a:lvl1pPr>
          <a:lvl2pPr marL="285750" indent="-285750" algn="l">
            <a:defRPr sz="3600"/>
          </a:lvl2pPr>
          <a:lvl3pPr marL="571500" indent="-285750" algn="l">
            <a:defRPr sz="3600"/>
          </a:lvl3pPr>
          <a:lvl4pPr marL="857250" indent="-285750" algn="l">
            <a:defRPr sz="3600"/>
          </a:lvl4pPr>
          <a:lvl5pPr marL="1143000" indent="-285750" algn="l">
            <a:defRPr sz="3600"/>
          </a:lvl5pPr>
          <a:lvl6pPr marL="1428750" indent="-285750" algn="l">
            <a:defRPr sz="3600"/>
          </a:lvl6pPr>
          <a:lvl7pPr marL="1714500" indent="-285750" algn="l">
            <a:defRPr sz="3600"/>
          </a:lvl7pPr>
          <a:lvl8pPr marL="2000250" indent="-285750" algn="l">
            <a:defRPr sz="3600"/>
          </a:lvl8pPr>
          <a:lvl9pPr marL="2286000" indent="-285750" algn="l">
            <a:defRPr sz="3600"/>
          </a:lvl9pPr>
        </a:lstStyle>
        <a:p>
          <a:pPr lvl="1">
            <a:lnSpc>
              <a:spcPct val="100000"/>
            </a:lnSpc>
            <a:spcBef>
              <a:spcPct val="0"/>
            </a:spcBef>
            <a:spcAft>
              <a:spcPct val="15000"/>
            </a:spcAft>
            <a:buChar char="•"/>
          </a:pPr>
          <a:r>
            <a:rPr lang="en-US" altLang="zh-CN">
              <a:solidFill>
                <a:schemeClr val="dk1"/>
              </a:solidFill>
            </a:rPr>
            <a:t>10</a:t>
          </a:r>
          <a:r>
            <a:rPr lang="zh-CN" altLang="en-US">
              <a:solidFill>
                <a:schemeClr val="dk1"/>
              </a:solidFill>
            </a:rPr>
            <a:t>章</a:t>
          </a:r>
          <a:endParaRPr lang="zh-CN" altLang="en-US">
            <a:solidFill>
              <a:schemeClr val="dk1"/>
            </a:solidFill>
          </a:endParaRPr>
        </a:p>
        <a:p>
          <a:pPr lvl="1">
            <a:lnSpc>
              <a:spcPct val="100000"/>
            </a:lnSpc>
            <a:spcBef>
              <a:spcPct val="0"/>
            </a:spcBef>
            <a:spcAft>
              <a:spcPct val="15000"/>
            </a:spcAft>
            <a:buChar char="•"/>
          </a:pPr>
          <a:r>
            <a:rPr lang="en-US" altLang="zh-CN">
              <a:solidFill>
                <a:schemeClr val="dk1"/>
              </a:solidFill>
            </a:rPr>
            <a:t>94</a:t>
          </a:r>
          <a:r>
            <a:rPr lang="zh-CN" altLang="en-US">
              <a:solidFill>
                <a:schemeClr val="dk1"/>
              </a:solidFill>
            </a:rPr>
            <a:t>条</a:t>
          </a:r>
          <a:endParaRPr lang="zh-CN" altLang="en-US">
            <a:solidFill>
              <a:schemeClr val="dk1"/>
            </a:solidFill>
          </a:endParaRPr>
        </a:p>
      </dsp:txBody>
      <dsp:txXfrm>
        <a:off x="4329869" y="1050213"/>
        <a:ext cx="3798131" cy="172847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rSet qsTypeId="urn:microsoft.com/office/officeart/2005/8/quickstyle/simple5"/>
        </dgm:pt>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rSet qsTypeId="urn:microsoft.com/office/officeart/2005/8/quickstyle/simple5"/>
        </dgm:pt>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rSet csTypeId="urn:microsoft.com/office/officeart/2005/8/colors/accent6_5"/>
        </dgm:pt>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rSet csTypeId="urn:microsoft.com/office/officeart/2005/8/colors/accent6_5"/>
        </dgm:pt>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rSet qsTypeId="urn:microsoft.com/office/officeart/2005/8/quickstyle/simple5"/>
        </dgm:pt>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fontAlgn="base"/>
            <a:endParaRPr lang="zh-CN" altLang="en-US" strike="noStrike" noProof="1"/>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fontAlgn="base"/>
            <a:fld id="{D2A48B96-639E-45A3-A0BA-2464DFDB1FAA}" type="datetimeFigureOut">
              <a:rPr lang="zh-CN" altLang="en-US" strike="noStrike" noProof="1" smtClean="0">
                <a:latin typeface="Arial" panose="02080604020202020204" pitchFamily="34" charset="0"/>
                <a:ea typeface="宋体" pitchFamily="2" charset="-122"/>
                <a:cs typeface="+mn-ea"/>
              </a:rPr>
            </a:fld>
            <a:endParaRPr lang="zh-CN" altLang="en-US" strike="noStrike" noProof="1"/>
          </a:p>
        </p:txBody>
      </p:sp>
      <p:sp>
        <p:nvSpPr>
          <p:cNvPr id="3076" name="幻灯片图像占位符 3"/>
          <p:cNvSpPr>
            <a:spLocks noGrp="1" noRot="1" noChangeAspect="1"/>
          </p:cNvSpPr>
          <p:nvPr>
            <p:ph type="sldImg"/>
          </p:nvPr>
        </p:nvSpPr>
        <p:spPr>
          <a:xfrm>
            <a:off x="1371600" y="1143000"/>
            <a:ext cx="4114800" cy="3086100"/>
          </a:xfrm>
          <a:prstGeom prst="rect">
            <a:avLst/>
          </a:prstGeom>
          <a:noFill/>
          <a:ln w="12700" cap="flat" cmpd="sng">
            <a:solidFill>
              <a:srgbClr val="000000"/>
            </a:solidFill>
            <a:prstDash val="solid"/>
            <a:round/>
            <a:headEnd type="none" w="med" len="med"/>
            <a:tailEnd type="none" w="med" len="med"/>
          </a:ln>
        </p:spPr>
      </p:sp>
      <p:sp>
        <p:nvSpPr>
          <p:cNvPr id="3077" name="备注占位符 4"/>
          <p:cNvSpPr>
            <a:spLocks noGrp="1"/>
          </p:cNvSpPr>
          <p:nvPr>
            <p:ph type="body" sz="quarter"/>
          </p:nvPr>
        </p:nvSpPr>
        <p:spPr>
          <a:xfrm>
            <a:off x="685800" y="4400550"/>
            <a:ext cx="5486400" cy="3600450"/>
          </a:xfrm>
          <a:prstGeom prst="rect">
            <a:avLst/>
          </a:prstGeom>
          <a:noFill/>
          <a:ln w="9525">
            <a:noFill/>
          </a:ln>
        </p:spPr>
        <p:txBody>
          <a:bodyPr vert="horz" lIns="91440" tIns="45720" rIns="91440" bIns="45720" anchor="t" anchorCtr="0"/>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vl1pPr>
          </a:lstStyle>
          <a:p>
            <a:pPr fontAlgn="base"/>
            <a:endParaRPr lang="zh-CN" altLang="en-US" strike="noStrike" noProof="1"/>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a:defRPr sz="1200"/>
            </a:lvl1pPr>
          </a:lstStyle>
          <a:p>
            <a:pPr fontAlgn="base"/>
            <a:fld id="{A6837353-30EB-4A48-80EB-173D804AEFBD}" type="slidenum">
              <a:rPr lang="zh-CN" altLang="en-US" strike="noStrike" noProof="1" smtClean="0">
                <a:latin typeface="Arial" panose="02080604020202020204" pitchFamily="34" charset="0"/>
                <a:ea typeface="宋体" pitchFamily="2" charset="-122"/>
                <a:cs typeface="+mn-ea"/>
              </a:rPr>
            </a:fld>
            <a:endParaRPr lang="zh-CN" altLang="en-US" strike="noStrike" noProof="1"/>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p:nvPr>
        </p:nvSpPr>
        <p:spPr/>
      </p:sp>
      <p:sp>
        <p:nvSpPr>
          <p:cNvPr id="3" name="文本占位符 2"/>
          <p:cNvSpPr/>
          <p:nvPr>
            <p:ph type="body"/>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3" name="幻灯片图像占位符 1"/>
          <p:cNvSpPr>
            <a:spLocks noGrp="1" noRot="1"/>
          </p:cNvSpPr>
          <p:nvPr>
            <p:ph type="sldImg"/>
          </p:nvPr>
        </p:nvSpPr>
        <p:spPr/>
      </p:sp>
      <p:sp>
        <p:nvSpPr>
          <p:cNvPr id="23554" name="文本占位符 2"/>
          <p:cNvSpPr>
            <a:spLocks noGrp="1"/>
          </p:cNvSpPr>
          <p:nvPr>
            <p:ph type="body"/>
          </p:nvPr>
        </p:nvSpPr>
        <p:spPr/>
        <p:txBody>
          <a:bodyPr lIns="91440" tIns="45720" rIns="91440" bIns="45720" anchor="t" anchorCtr="0"/>
          <a:p>
            <a:pPr lvl="0"/>
            <a:endParaRPr lang="zh-CN" altLang="en-US">
              <a:ea typeface="宋体"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p>
            <a:pPr lvl="0" eaLnBrk="1" fontAlgn="base" hangingPunct="1"/>
            <a:endParaRPr lang="zh-CN" altLang="en-US" strike="noStrike" noProof="1" dirty="0">
              <a:latin typeface="Arial" panose="02080604020202020204" pitchFamily="34" charset="0"/>
            </a:endParaRPr>
          </a:p>
        </p:txBody>
      </p:sp>
      <p:sp>
        <p:nvSpPr>
          <p:cNvPr id="5" name="页脚占位符 4"/>
          <p:cNvSpPr>
            <a:spLocks noGrp="1"/>
          </p:cNvSpPr>
          <p:nvPr>
            <p:ph type="ftr" sz="quarter" idx="11"/>
          </p:nvPr>
        </p:nvSpPr>
        <p:spPr/>
        <p:txBody>
          <a:bodyPr/>
          <a:p>
            <a:pPr lvl="0" eaLnBrk="1" fontAlgn="base" hangingPunct="1"/>
            <a:endParaRPr lang="zh-CN" altLang="en-US" strike="noStrike" noProof="1" dirty="0">
              <a:latin typeface="Arial" panose="02080604020202020204" pitchFamily="34" charset="0"/>
            </a:endParaRPr>
          </a:p>
        </p:txBody>
      </p:sp>
      <p:sp>
        <p:nvSpPr>
          <p:cNvPr id="6" name="灯片编号占位符 5"/>
          <p:cNvSpPr>
            <a:spLocks noGrp="1"/>
          </p:cNvSpPr>
          <p:nvPr>
            <p:ph type="sldNum" sz="quarter" idx="12"/>
          </p:nvPr>
        </p:nvSpPr>
        <p:spPr/>
        <p:txBody>
          <a:bodyPr/>
          <a:p>
            <a:pPr lvl="0" eaLnBrk="1" fontAlgn="base" hangingPunct="1"/>
            <a:fld id="{9A0DB2DC-4C9A-4742-B13C-FB6460FD3503}" type="slidenum">
              <a:rPr lang="en-US" altLang="zh-CN" strike="noStrike" noProof="1" dirty="0">
                <a:latin typeface="Arial" panose="02080604020202020204" pitchFamily="34" charset="0"/>
                <a:ea typeface="宋体" pitchFamily="2" charset="-122"/>
                <a:cs typeface="+mn-cs"/>
              </a:rPr>
            </a:fld>
            <a:endParaRPr lang="en-US" altLang="zh-CN" strike="noStrike" noProof="1" dirty="0">
              <a:latin typeface="Arial" panose="02080604020202020204" pitchFamily="34" charset="0"/>
            </a:endParaRPr>
          </a:p>
        </p:txBody>
      </p:sp>
    </p:spTree>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eaLnBrk="1" fontAlgn="base" hangingPunct="1"/>
            <a:endParaRPr lang="zh-CN" altLang="en-US" strike="noStrike" noProof="1" dirty="0">
              <a:latin typeface="Arial" panose="02080604020202020204" pitchFamily="34" charset="0"/>
            </a:endParaRPr>
          </a:p>
        </p:txBody>
      </p:sp>
      <p:sp>
        <p:nvSpPr>
          <p:cNvPr id="5" name="页脚占位符 4"/>
          <p:cNvSpPr>
            <a:spLocks noGrp="1"/>
          </p:cNvSpPr>
          <p:nvPr>
            <p:ph type="ftr" sz="quarter" idx="11"/>
          </p:nvPr>
        </p:nvSpPr>
        <p:spPr/>
        <p:txBody>
          <a:bodyPr/>
          <a:p>
            <a:pPr lvl="0" eaLnBrk="1" fontAlgn="base" hangingPunct="1"/>
            <a:endParaRPr lang="zh-CN" altLang="en-US" strike="noStrike" noProof="1" dirty="0">
              <a:latin typeface="Arial" panose="02080604020202020204" pitchFamily="34" charset="0"/>
            </a:endParaRPr>
          </a:p>
        </p:txBody>
      </p:sp>
      <p:sp>
        <p:nvSpPr>
          <p:cNvPr id="6" name="灯片编号占位符 5"/>
          <p:cNvSpPr>
            <a:spLocks noGrp="1"/>
          </p:cNvSpPr>
          <p:nvPr>
            <p:ph type="sldNum" sz="quarter" idx="12"/>
          </p:nvPr>
        </p:nvSpPr>
        <p:spPr/>
        <p:txBody>
          <a:bodyPr/>
          <a:p>
            <a:pPr lvl="0" eaLnBrk="1" fontAlgn="base" hangingPunct="1"/>
            <a:fld id="{9A0DB2DC-4C9A-4742-B13C-FB6460FD3503}" type="slidenum">
              <a:rPr lang="en-US" altLang="zh-CN" strike="noStrike" noProof="1" dirty="0">
                <a:latin typeface="Arial" panose="02080604020202020204" pitchFamily="34" charset="0"/>
                <a:ea typeface="宋体" pitchFamily="2" charset="-122"/>
                <a:cs typeface="+mn-cs"/>
              </a:rPr>
            </a:fld>
            <a:endParaRPr lang="en-US" altLang="zh-CN" strike="noStrike" noProof="1" dirty="0">
              <a:latin typeface="Arial" panose="02080604020202020204" pitchFamily="34" charset="0"/>
            </a:endParaRPr>
          </a:p>
        </p:txBody>
      </p:sp>
    </p:spTree>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p>
            <a:pPr lvl="0" eaLnBrk="1" fontAlgn="base" hangingPunct="1"/>
            <a:endParaRPr lang="zh-CN" altLang="en-US" strike="noStrike" noProof="1" dirty="0">
              <a:latin typeface="Arial" panose="02080604020202020204" pitchFamily="34" charset="0"/>
            </a:endParaRPr>
          </a:p>
        </p:txBody>
      </p:sp>
      <p:sp>
        <p:nvSpPr>
          <p:cNvPr id="5" name="页脚占位符 4"/>
          <p:cNvSpPr>
            <a:spLocks noGrp="1"/>
          </p:cNvSpPr>
          <p:nvPr>
            <p:ph type="ftr" sz="quarter" idx="11"/>
          </p:nvPr>
        </p:nvSpPr>
        <p:spPr/>
        <p:txBody>
          <a:bodyPr/>
          <a:p>
            <a:pPr lvl="0" eaLnBrk="1" fontAlgn="base" hangingPunct="1"/>
            <a:endParaRPr lang="zh-CN" altLang="en-US" strike="noStrike" noProof="1" dirty="0">
              <a:latin typeface="Arial" panose="02080604020202020204" pitchFamily="34" charset="0"/>
            </a:endParaRPr>
          </a:p>
        </p:txBody>
      </p:sp>
      <p:sp>
        <p:nvSpPr>
          <p:cNvPr id="6" name="灯片编号占位符 5"/>
          <p:cNvSpPr>
            <a:spLocks noGrp="1"/>
          </p:cNvSpPr>
          <p:nvPr>
            <p:ph type="sldNum" sz="quarter" idx="12"/>
          </p:nvPr>
        </p:nvSpPr>
        <p:spPr/>
        <p:txBody>
          <a:bodyPr/>
          <a:p>
            <a:pPr lvl="0" eaLnBrk="1" fontAlgn="base" hangingPunct="1"/>
            <a:fld id="{9A0DB2DC-4C9A-4742-B13C-FB6460FD3503}" type="slidenum">
              <a:rPr lang="en-US" altLang="zh-CN" strike="noStrike" noProof="1" dirty="0">
                <a:latin typeface="Arial" panose="02080604020202020204" pitchFamily="34" charset="0"/>
                <a:ea typeface="宋体" pitchFamily="2" charset="-122"/>
                <a:cs typeface="+mn-cs"/>
              </a:rPr>
            </a:fld>
            <a:endParaRPr lang="en-US" altLang="zh-CN" strike="noStrike" noProof="1" dirty="0">
              <a:latin typeface="Arial" panose="02080604020202020204" pitchFamily="34" charset="0"/>
            </a:endParaRPr>
          </a:p>
        </p:txBody>
      </p:sp>
    </p:spTree>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600200"/>
            <a:ext cx="4032504"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54296" y="1600200"/>
            <a:ext cx="4032504"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lvl="0" eaLnBrk="1" fontAlgn="base" hangingPunct="1"/>
            <a:endParaRPr lang="zh-CN" altLang="en-US" strike="noStrike" noProof="1" dirty="0">
              <a:latin typeface="Arial" panose="02080604020202020204" pitchFamily="34" charset="0"/>
            </a:endParaRPr>
          </a:p>
        </p:txBody>
      </p:sp>
      <p:sp>
        <p:nvSpPr>
          <p:cNvPr id="6" name="页脚占位符 5"/>
          <p:cNvSpPr>
            <a:spLocks noGrp="1"/>
          </p:cNvSpPr>
          <p:nvPr>
            <p:ph type="ftr" sz="quarter" idx="11"/>
          </p:nvPr>
        </p:nvSpPr>
        <p:spPr/>
        <p:txBody>
          <a:bodyPr/>
          <a:p>
            <a:pPr lvl="0" eaLnBrk="1" fontAlgn="base" hangingPunct="1"/>
            <a:endParaRPr lang="zh-CN" altLang="en-US" strike="noStrike" noProof="1" dirty="0">
              <a:latin typeface="Arial" panose="02080604020202020204" pitchFamily="34" charset="0"/>
            </a:endParaRPr>
          </a:p>
        </p:txBody>
      </p:sp>
      <p:sp>
        <p:nvSpPr>
          <p:cNvPr id="7" name="灯片编号占位符 6"/>
          <p:cNvSpPr>
            <a:spLocks noGrp="1"/>
          </p:cNvSpPr>
          <p:nvPr>
            <p:ph type="sldNum" sz="quarter" idx="12"/>
          </p:nvPr>
        </p:nvSpPr>
        <p:spPr/>
        <p:txBody>
          <a:bodyPr/>
          <a:p>
            <a:pPr lvl="0" eaLnBrk="1" fontAlgn="base" hangingPunct="1"/>
            <a:fld id="{9A0DB2DC-4C9A-4742-B13C-FB6460FD3503}" type="slidenum">
              <a:rPr lang="en-US" altLang="zh-CN" strike="noStrike" noProof="1" dirty="0">
                <a:latin typeface="Arial" panose="02080604020202020204" pitchFamily="34" charset="0"/>
                <a:ea typeface="宋体" pitchFamily="2" charset="-122"/>
                <a:cs typeface="+mn-cs"/>
              </a:rPr>
            </a:fld>
            <a:endParaRPr lang="en-US" altLang="zh-CN" strike="noStrike" noProof="1" dirty="0">
              <a:latin typeface="Arial" panose="02080604020202020204" pitchFamily="34" charset="0"/>
            </a:endParaRPr>
          </a:p>
        </p:txBody>
      </p:sp>
    </p:spTree>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lvl="0" eaLnBrk="1" fontAlgn="base" hangingPunct="1"/>
            <a:endParaRPr lang="zh-CN" altLang="en-US" strike="noStrike" noProof="1" dirty="0">
              <a:latin typeface="Arial" panose="02080604020202020204" pitchFamily="34" charset="0"/>
            </a:endParaRPr>
          </a:p>
        </p:txBody>
      </p:sp>
      <p:sp>
        <p:nvSpPr>
          <p:cNvPr id="8" name="页脚占位符 7"/>
          <p:cNvSpPr>
            <a:spLocks noGrp="1"/>
          </p:cNvSpPr>
          <p:nvPr>
            <p:ph type="ftr" sz="quarter" idx="11"/>
          </p:nvPr>
        </p:nvSpPr>
        <p:spPr/>
        <p:txBody>
          <a:bodyPr/>
          <a:p>
            <a:pPr lvl="0" eaLnBrk="1" fontAlgn="base" hangingPunct="1"/>
            <a:endParaRPr lang="zh-CN" altLang="en-US" strike="noStrike" noProof="1" dirty="0">
              <a:latin typeface="Arial" panose="02080604020202020204" pitchFamily="34" charset="0"/>
            </a:endParaRPr>
          </a:p>
        </p:txBody>
      </p:sp>
      <p:sp>
        <p:nvSpPr>
          <p:cNvPr id="9" name="灯片编号占位符 8"/>
          <p:cNvSpPr>
            <a:spLocks noGrp="1"/>
          </p:cNvSpPr>
          <p:nvPr>
            <p:ph type="sldNum" sz="quarter" idx="12"/>
          </p:nvPr>
        </p:nvSpPr>
        <p:spPr/>
        <p:txBody>
          <a:bodyPr/>
          <a:p>
            <a:pPr lvl="0" eaLnBrk="1" fontAlgn="base" hangingPunct="1"/>
            <a:fld id="{9A0DB2DC-4C9A-4742-B13C-FB6460FD3503}" type="slidenum">
              <a:rPr lang="en-US" altLang="zh-CN" strike="noStrike" noProof="1" dirty="0">
                <a:latin typeface="Arial" panose="02080604020202020204" pitchFamily="34" charset="0"/>
                <a:ea typeface="宋体" pitchFamily="2" charset="-122"/>
                <a:cs typeface="+mn-cs"/>
              </a:rPr>
            </a:fld>
            <a:endParaRPr lang="en-US" altLang="zh-CN" strike="noStrike" noProof="1" dirty="0">
              <a:latin typeface="Arial" panose="02080604020202020204" pitchFamily="34" charset="0"/>
            </a:endParaRPr>
          </a:p>
        </p:txBody>
      </p:sp>
    </p:spTree>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lvl="0" eaLnBrk="1" fontAlgn="base" hangingPunct="1"/>
            <a:endParaRPr lang="zh-CN" altLang="en-US" strike="noStrike" noProof="1" dirty="0">
              <a:latin typeface="Arial" panose="02080604020202020204" pitchFamily="34" charset="0"/>
            </a:endParaRPr>
          </a:p>
        </p:txBody>
      </p:sp>
      <p:sp>
        <p:nvSpPr>
          <p:cNvPr id="4" name="页脚占位符 3"/>
          <p:cNvSpPr>
            <a:spLocks noGrp="1"/>
          </p:cNvSpPr>
          <p:nvPr>
            <p:ph type="ftr" sz="quarter" idx="11"/>
          </p:nvPr>
        </p:nvSpPr>
        <p:spPr/>
        <p:txBody>
          <a:bodyPr/>
          <a:p>
            <a:pPr lvl="0" eaLnBrk="1" fontAlgn="base" hangingPunct="1"/>
            <a:endParaRPr lang="zh-CN" altLang="en-US" strike="noStrike" noProof="1" dirty="0">
              <a:latin typeface="Arial" panose="02080604020202020204" pitchFamily="34" charset="0"/>
            </a:endParaRPr>
          </a:p>
        </p:txBody>
      </p:sp>
      <p:sp>
        <p:nvSpPr>
          <p:cNvPr id="5" name="灯片编号占位符 4"/>
          <p:cNvSpPr>
            <a:spLocks noGrp="1"/>
          </p:cNvSpPr>
          <p:nvPr>
            <p:ph type="sldNum" sz="quarter" idx="12"/>
          </p:nvPr>
        </p:nvSpPr>
        <p:spPr/>
        <p:txBody>
          <a:bodyPr/>
          <a:p>
            <a:pPr lvl="0" eaLnBrk="1" fontAlgn="base" hangingPunct="1"/>
            <a:fld id="{9A0DB2DC-4C9A-4742-B13C-FB6460FD3503}" type="slidenum">
              <a:rPr lang="en-US" altLang="zh-CN" strike="noStrike" noProof="1" dirty="0">
                <a:latin typeface="Arial" panose="02080604020202020204" pitchFamily="34" charset="0"/>
                <a:ea typeface="宋体" pitchFamily="2" charset="-122"/>
                <a:cs typeface="+mn-cs"/>
              </a:rPr>
            </a:fld>
            <a:endParaRPr lang="en-US" altLang="zh-CN" strike="noStrike" noProof="1" dirty="0">
              <a:latin typeface="Arial" panose="02080604020202020204" pitchFamily="34" charset="0"/>
            </a:endParaRPr>
          </a:p>
        </p:txBody>
      </p:sp>
    </p:spTree>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lvl="0" eaLnBrk="1" fontAlgn="base" hangingPunct="1"/>
            <a:endParaRPr lang="zh-CN" altLang="en-US" strike="noStrike" noProof="1" dirty="0">
              <a:latin typeface="Arial" panose="02080604020202020204" pitchFamily="34" charset="0"/>
            </a:endParaRPr>
          </a:p>
        </p:txBody>
      </p:sp>
      <p:sp>
        <p:nvSpPr>
          <p:cNvPr id="3" name="页脚占位符 2"/>
          <p:cNvSpPr>
            <a:spLocks noGrp="1"/>
          </p:cNvSpPr>
          <p:nvPr>
            <p:ph type="ftr" sz="quarter" idx="11"/>
          </p:nvPr>
        </p:nvSpPr>
        <p:spPr/>
        <p:txBody>
          <a:bodyPr/>
          <a:p>
            <a:pPr lvl="0" eaLnBrk="1" fontAlgn="base" hangingPunct="1"/>
            <a:endParaRPr lang="zh-CN" altLang="en-US" strike="noStrike" noProof="1" dirty="0">
              <a:latin typeface="Arial" panose="02080604020202020204" pitchFamily="34" charset="0"/>
            </a:endParaRPr>
          </a:p>
        </p:txBody>
      </p:sp>
      <p:sp>
        <p:nvSpPr>
          <p:cNvPr id="4" name="灯片编号占位符 3"/>
          <p:cNvSpPr>
            <a:spLocks noGrp="1"/>
          </p:cNvSpPr>
          <p:nvPr>
            <p:ph type="sldNum" sz="quarter" idx="12"/>
          </p:nvPr>
        </p:nvSpPr>
        <p:spPr/>
        <p:txBody>
          <a:bodyPr/>
          <a:p>
            <a:pPr lvl="0" eaLnBrk="1" fontAlgn="base" hangingPunct="1"/>
            <a:fld id="{9A0DB2DC-4C9A-4742-B13C-FB6460FD3503}" type="slidenum">
              <a:rPr lang="en-US" altLang="zh-CN" strike="noStrike" noProof="1" dirty="0">
                <a:latin typeface="Arial" panose="02080604020202020204" pitchFamily="34" charset="0"/>
                <a:ea typeface="宋体" pitchFamily="2" charset="-122"/>
                <a:cs typeface="+mn-cs"/>
              </a:rPr>
            </a:fld>
            <a:endParaRPr lang="en-US" altLang="zh-CN" strike="noStrike" noProof="1" dirty="0">
              <a:latin typeface="Arial" panose="02080604020202020204" pitchFamily="34" charset="0"/>
            </a:endParaRPr>
          </a:p>
        </p:txBody>
      </p:sp>
    </p:spTree>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eaLnBrk="1" fontAlgn="base" hangingPunct="1"/>
            <a:endParaRPr lang="zh-CN" altLang="en-US" strike="noStrike" noProof="1" dirty="0">
              <a:latin typeface="Arial" panose="02080604020202020204" pitchFamily="34" charset="0"/>
            </a:endParaRPr>
          </a:p>
        </p:txBody>
      </p:sp>
      <p:sp>
        <p:nvSpPr>
          <p:cNvPr id="6" name="页脚占位符 5"/>
          <p:cNvSpPr>
            <a:spLocks noGrp="1"/>
          </p:cNvSpPr>
          <p:nvPr>
            <p:ph type="ftr" sz="quarter" idx="11"/>
          </p:nvPr>
        </p:nvSpPr>
        <p:spPr/>
        <p:txBody>
          <a:bodyPr/>
          <a:p>
            <a:pPr lvl="0" eaLnBrk="1" fontAlgn="base" hangingPunct="1"/>
            <a:endParaRPr lang="zh-CN" altLang="en-US" strike="noStrike" noProof="1" dirty="0">
              <a:latin typeface="Arial" panose="02080604020202020204" pitchFamily="34" charset="0"/>
            </a:endParaRPr>
          </a:p>
        </p:txBody>
      </p:sp>
      <p:sp>
        <p:nvSpPr>
          <p:cNvPr id="7" name="灯片编号占位符 6"/>
          <p:cNvSpPr>
            <a:spLocks noGrp="1"/>
          </p:cNvSpPr>
          <p:nvPr>
            <p:ph type="sldNum" sz="quarter" idx="12"/>
          </p:nvPr>
        </p:nvSpPr>
        <p:spPr/>
        <p:txBody>
          <a:bodyPr/>
          <a:p>
            <a:pPr lvl="0" eaLnBrk="1" fontAlgn="base" hangingPunct="1"/>
            <a:fld id="{9A0DB2DC-4C9A-4742-B13C-FB6460FD3503}" type="slidenum">
              <a:rPr lang="en-US" altLang="zh-CN" strike="noStrike" noProof="1" dirty="0">
                <a:latin typeface="Arial" panose="02080604020202020204" pitchFamily="34" charset="0"/>
                <a:ea typeface="宋体" pitchFamily="2" charset="-122"/>
                <a:cs typeface="+mn-cs"/>
              </a:rPr>
            </a:fld>
            <a:endParaRPr lang="en-US" altLang="zh-CN" strike="noStrike" noProof="1" dirty="0">
              <a:latin typeface="Arial" panose="02080604020202020204" pitchFamily="34" charset="0"/>
            </a:endParaRPr>
          </a:p>
        </p:txBody>
      </p:sp>
    </p:spTree>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eaLnBrk="1" fontAlgn="base" hangingPunct="1"/>
            <a:endParaRPr lang="zh-CN" altLang="en-US" strike="noStrike" noProof="1" dirty="0">
              <a:latin typeface="Arial" panose="02080604020202020204" pitchFamily="34" charset="0"/>
            </a:endParaRPr>
          </a:p>
        </p:txBody>
      </p:sp>
      <p:sp>
        <p:nvSpPr>
          <p:cNvPr id="6" name="页脚占位符 5"/>
          <p:cNvSpPr>
            <a:spLocks noGrp="1"/>
          </p:cNvSpPr>
          <p:nvPr>
            <p:ph type="ftr" sz="quarter" idx="11"/>
          </p:nvPr>
        </p:nvSpPr>
        <p:spPr/>
        <p:txBody>
          <a:bodyPr/>
          <a:p>
            <a:pPr lvl="0" eaLnBrk="1" fontAlgn="base" hangingPunct="1"/>
            <a:endParaRPr lang="zh-CN" altLang="en-US" strike="noStrike" noProof="1" dirty="0">
              <a:latin typeface="Arial" panose="02080604020202020204" pitchFamily="34" charset="0"/>
            </a:endParaRPr>
          </a:p>
        </p:txBody>
      </p:sp>
      <p:sp>
        <p:nvSpPr>
          <p:cNvPr id="7" name="灯片编号占位符 6"/>
          <p:cNvSpPr>
            <a:spLocks noGrp="1"/>
          </p:cNvSpPr>
          <p:nvPr>
            <p:ph type="sldNum" sz="quarter" idx="12"/>
          </p:nvPr>
        </p:nvSpPr>
        <p:spPr/>
        <p:txBody>
          <a:bodyPr/>
          <a:p>
            <a:pPr lvl="0" eaLnBrk="1" fontAlgn="base" hangingPunct="1"/>
            <a:fld id="{9A0DB2DC-4C9A-4742-B13C-FB6460FD3503}" type="slidenum">
              <a:rPr lang="en-US" altLang="zh-CN" strike="noStrike" noProof="1" dirty="0">
                <a:latin typeface="Arial" panose="02080604020202020204" pitchFamily="34" charset="0"/>
                <a:ea typeface="宋体" pitchFamily="2" charset="-122"/>
                <a:cs typeface="+mn-cs"/>
              </a:rPr>
            </a:fld>
            <a:endParaRPr lang="en-US" altLang="zh-CN" strike="noStrike" noProof="1" dirty="0">
              <a:latin typeface="Arial" panose="02080604020202020204" pitchFamily="34" charset="0"/>
            </a:endParaRPr>
          </a:p>
        </p:txBody>
      </p:sp>
    </p:spTree>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eaLnBrk="1" fontAlgn="base" hangingPunct="1"/>
            <a:endParaRPr lang="zh-CN" altLang="en-US" strike="noStrike" noProof="1" dirty="0">
              <a:latin typeface="Arial" panose="02080604020202020204" pitchFamily="34" charset="0"/>
            </a:endParaRPr>
          </a:p>
        </p:txBody>
      </p:sp>
      <p:sp>
        <p:nvSpPr>
          <p:cNvPr id="5" name="页脚占位符 4"/>
          <p:cNvSpPr>
            <a:spLocks noGrp="1"/>
          </p:cNvSpPr>
          <p:nvPr>
            <p:ph type="ftr" sz="quarter" idx="11"/>
          </p:nvPr>
        </p:nvSpPr>
        <p:spPr/>
        <p:txBody>
          <a:bodyPr/>
          <a:p>
            <a:pPr lvl="0" eaLnBrk="1" fontAlgn="base" hangingPunct="1"/>
            <a:endParaRPr lang="zh-CN" altLang="en-US" strike="noStrike" noProof="1" dirty="0">
              <a:latin typeface="Arial" panose="02080604020202020204" pitchFamily="34" charset="0"/>
            </a:endParaRPr>
          </a:p>
        </p:txBody>
      </p:sp>
      <p:sp>
        <p:nvSpPr>
          <p:cNvPr id="6" name="灯片编号占位符 5"/>
          <p:cNvSpPr>
            <a:spLocks noGrp="1"/>
          </p:cNvSpPr>
          <p:nvPr>
            <p:ph type="sldNum" sz="quarter" idx="12"/>
          </p:nvPr>
        </p:nvSpPr>
        <p:spPr/>
        <p:txBody>
          <a:bodyPr/>
          <a:p>
            <a:pPr lvl="0" eaLnBrk="1" fontAlgn="base" hangingPunct="1"/>
            <a:fld id="{9A0DB2DC-4C9A-4742-B13C-FB6460FD3503}" type="slidenum">
              <a:rPr lang="en-US" altLang="zh-CN" strike="noStrike" noProof="1" dirty="0">
                <a:latin typeface="Arial" panose="02080604020202020204" pitchFamily="34" charset="0"/>
                <a:ea typeface="宋体" pitchFamily="2" charset="-122"/>
                <a:cs typeface="+mn-cs"/>
              </a:rPr>
            </a:fld>
            <a:endParaRPr lang="en-US" altLang="zh-CN" strike="noStrike" noProof="1" dirty="0">
              <a:latin typeface="Arial" panose="02080604020202020204" pitchFamily="34" charset="0"/>
            </a:endParaRPr>
          </a:p>
        </p:txBody>
      </p:sp>
    </p:spTree>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74638"/>
            <a:ext cx="6052930" cy="5851525"/>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eaLnBrk="1" fontAlgn="base" hangingPunct="1"/>
            <a:endParaRPr lang="zh-CN" altLang="en-US" strike="noStrike" noProof="1" dirty="0">
              <a:latin typeface="Arial" panose="02080604020202020204" pitchFamily="34" charset="0"/>
            </a:endParaRPr>
          </a:p>
        </p:txBody>
      </p:sp>
      <p:sp>
        <p:nvSpPr>
          <p:cNvPr id="5" name="页脚占位符 4"/>
          <p:cNvSpPr>
            <a:spLocks noGrp="1"/>
          </p:cNvSpPr>
          <p:nvPr>
            <p:ph type="ftr" sz="quarter" idx="11"/>
          </p:nvPr>
        </p:nvSpPr>
        <p:spPr/>
        <p:txBody>
          <a:bodyPr/>
          <a:p>
            <a:pPr lvl="0" eaLnBrk="1" fontAlgn="base" hangingPunct="1"/>
            <a:endParaRPr lang="zh-CN" altLang="en-US" strike="noStrike" noProof="1" dirty="0">
              <a:latin typeface="Arial" panose="02080604020202020204" pitchFamily="34" charset="0"/>
            </a:endParaRPr>
          </a:p>
        </p:txBody>
      </p:sp>
      <p:sp>
        <p:nvSpPr>
          <p:cNvPr id="6" name="灯片编号占位符 5"/>
          <p:cNvSpPr>
            <a:spLocks noGrp="1"/>
          </p:cNvSpPr>
          <p:nvPr>
            <p:ph type="sldNum" sz="quarter" idx="12"/>
          </p:nvPr>
        </p:nvSpPr>
        <p:spPr/>
        <p:txBody>
          <a:bodyPr/>
          <a:p>
            <a:pPr lvl="0" eaLnBrk="1" fontAlgn="base" hangingPunct="1"/>
            <a:fld id="{9A0DB2DC-4C9A-4742-B13C-FB6460FD3503}" type="slidenum">
              <a:rPr lang="en-US" altLang="zh-CN" strike="noStrike" noProof="1" dirty="0">
                <a:latin typeface="Arial" panose="02080604020202020204" pitchFamily="34" charset="0"/>
                <a:ea typeface="宋体" pitchFamily="2" charset="-122"/>
                <a:cs typeface="+mn-cs"/>
              </a:rPr>
            </a:fld>
            <a:endParaRPr lang="en-US" altLang="zh-CN" strike="noStrike" noProof="1" dirty="0">
              <a:latin typeface="Arial" panose="02080604020202020204" pitchFamily="34" charset="0"/>
            </a:endParaRPr>
          </a:p>
        </p:txBody>
      </p:sp>
    </p:spTree>
  </p:cSld>
  <p:clrMapOvr>
    <a:masterClrMapping/>
  </p:clrMapOvr>
  <p:transitio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表格占位符 2"/>
          <p:cNvSpPr>
            <a:spLocks noGrp="1"/>
          </p:cNvSpPr>
          <p:nvPr>
            <p:ph type="tbl" idx="1"/>
          </p:nvPr>
        </p:nvSpPr>
        <p:spPr/>
        <p:txBody>
          <a:bodyPr/>
          <a:lstStyle/>
          <a:p>
            <a:pPr fontAlgn="base"/>
            <a:endParaRPr lang="zh-CN" altLang="en-US" strike="noStrike" noProof="1"/>
          </a:p>
        </p:txBody>
      </p:sp>
      <p:sp>
        <p:nvSpPr>
          <p:cNvPr id="4" name="日期占位符 3"/>
          <p:cNvSpPr>
            <a:spLocks noGrp="1"/>
          </p:cNvSpPr>
          <p:nvPr>
            <p:ph type="dt" sz="half" idx="10"/>
          </p:nvPr>
        </p:nvSpPr>
        <p:spPr/>
        <p:txBody>
          <a:bodyPr/>
          <a:p>
            <a:pPr lvl="0" eaLnBrk="1" fontAlgn="base" hangingPunct="1"/>
            <a:endParaRPr lang="zh-CN" altLang="en-US" strike="noStrike" noProof="1" dirty="0">
              <a:latin typeface="Arial" panose="02080604020202020204" pitchFamily="34" charset="0"/>
            </a:endParaRPr>
          </a:p>
        </p:txBody>
      </p:sp>
      <p:sp>
        <p:nvSpPr>
          <p:cNvPr id="5" name="页脚占位符 4"/>
          <p:cNvSpPr>
            <a:spLocks noGrp="1"/>
          </p:cNvSpPr>
          <p:nvPr>
            <p:ph type="ftr" sz="quarter" idx="11"/>
          </p:nvPr>
        </p:nvSpPr>
        <p:spPr/>
        <p:txBody>
          <a:bodyPr/>
          <a:p>
            <a:pPr lvl="0" eaLnBrk="1" fontAlgn="base" hangingPunct="1"/>
            <a:endParaRPr lang="zh-CN" altLang="en-US" strike="noStrike" noProof="1" dirty="0">
              <a:latin typeface="Arial" panose="02080604020202020204" pitchFamily="34" charset="0"/>
            </a:endParaRPr>
          </a:p>
        </p:txBody>
      </p:sp>
      <p:sp>
        <p:nvSpPr>
          <p:cNvPr id="6" name="灯片编号占位符 5"/>
          <p:cNvSpPr>
            <a:spLocks noGrp="1"/>
          </p:cNvSpPr>
          <p:nvPr>
            <p:ph type="sldNum" sz="quarter" idx="12"/>
          </p:nvPr>
        </p:nvSpPr>
        <p:spPr/>
        <p:txBody>
          <a:bodyPr/>
          <a:p>
            <a:pPr lvl="0" eaLnBrk="1" fontAlgn="base" hangingPunct="1"/>
            <a:fld id="{9A0DB2DC-4C9A-4742-B13C-FB6460FD3503}" type="slidenum">
              <a:rPr lang="en-US" altLang="zh-CN" strike="noStrike" noProof="1" dirty="0">
                <a:latin typeface="Arial" panose="02080604020202020204" pitchFamily="34" charset="0"/>
                <a:ea typeface="宋体" pitchFamily="2" charset="-122"/>
                <a:cs typeface="+mn-cs"/>
              </a:rPr>
            </a:fld>
            <a:endParaRPr lang="en-US" altLang="zh-CN" strike="noStrike" noProof="1" dirty="0">
              <a:latin typeface="Arial" panose="02080604020202020204" pitchFamily="34" charset="0"/>
            </a:endParaRPr>
          </a:p>
        </p:txBody>
      </p:sp>
    </p:spTree>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p>
            <a:pPr lvl="0" eaLnBrk="1" fontAlgn="base" hangingPunct="1"/>
            <a:endParaRPr lang="zh-CN" altLang="en-US" strike="noStrike" noProof="1" dirty="0">
              <a:latin typeface="Arial" panose="02080604020202020204" pitchFamily="34" charset="0"/>
            </a:endParaRPr>
          </a:p>
        </p:txBody>
      </p:sp>
      <p:sp>
        <p:nvSpPr>
          <p:cNvPr id="5" name="页脚占位符 4"/>
          <p:cNvSpPr>
            <a:spLocks noGrp="1"/>
          </p:cNvSpPr>
          <p:nvPr>
            <p:ph type="ftr" sz="quarter" idx="11"/>
          </p:nvPr>
        </p:nvSpPr>
        <p:spPr/>
        <p:txBody>
          <a:bodyPr/>
          <a:p>
            <a:pPr lvl="0" eaLnBrk="1" fontAlgn="base" hangingPunct="1"/>
            <a:endParaRPr lang="zh-CN" altLang="en-US" strike="noStrike" noProof="1" dirty="0">
              <a:latin typeface="Arial" panose="02080604020202020204" pitchFamily="34" charset="0"/>
            </a:endParaRPr>
          </a:p>
        </p:txBody>
      </p:sp>
      <p:sp>
        <p:nvSpPr>
          <p:cNvPr id="6" name="灯片编号占位符 5"/>
          <p:cNvSpPr>
            <a:spLocks noGrp="1"/>
          </p:cNvSpPr>
          <p:nvPr>
            <p:ph type="sldNum" sz="quarter" idx="12"/>
          </p:nvPr>
        </p:nvSpPr>
        <p:spPr/>
        <p:txBody>
          <a:bodyPr/>
          <a:p>
            <a:pPr lvl="0" eaLnBrk="1" fontAlgn="base" hangingPunct="1"/>
            <a:fld id="{9A0DB2DC-4C9A-4742-B13C-FB6460FD3503}" type="slidenum">
              <a:rPr lang="en-US" altLang="zh-CN" strike="noStrike" noProof="1" dirty="0">
                <a:latin typeface="Arial" panose="02080604020202020204" pitchFamily="34" charset="0"/>
                <a:ea typeface="宋体" pitchFamily="2" charset="-122"/>
                <a:cs typeface="+mn-cs"/>
              </a:rPr>
            </a:fld>
            <a:endParaRPr lang="en-US" altLang="zh-CN" strike="noStrike" noProof="1" dirty="0">
              <a:latin typeface="Arial" panose="02080604020202020204" pitchFamily="34" charset="0"/>
            </a:endParaRPr>
          </a:p>
        </p:txBody>
      </p:sp>
    </p:spTree>
  </p:cSld>
  <p:clrMapOvr>
    <a:masterClrMapping/>
  </p:clrMapOvr>
  <p:transition>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eaLnBrk="1" fontAlgn="base" hangingPunct="1"/>
            <a:endParaRPr lang="zh-CN" altLang="en-US" strike="noStrike" noProof="1" dirty="0">
              <a:latin typeface="Arial" panose="02080604020202020204" pitchFamily="34" charset="0"/>
            </a:endParaRPr>
          </a:p>
        </p:txBody>
      </p:sp>
      <p:sp>
        <p:nvSpPr>
          <p:cNvPr id="5" name="页脚占位符 4"/>
          <p:cNvSpPr>
            <a:spLocks noGrp="1"/>
          </p:cNvSpPr>
          <p:nvPr>
            <p:ph type="ftr" sz="quarter" idx="11"/>
          </p:nvPr>
        </p:nvSpPr>
        <p:spPr/>
        <p:txBody>
          <a:bodyPr/>
          <a:p>
            <a:pPr lvl="0" eaLnBrk="1" fontAlgn="base" hangingPunct="1"/>
            <a:endParaRPr lang="zh-CN" altLang="en-US" strike="noStrike" noProof="1" dirty="0">
              <a:latin typeface="Arial" panose="02080604020202020204" pitchFamily="34" charset="0"/>
            </a:endParaRPr>
          </a:p>
        </p:txBody>
      </p:sp>
      <p:sp>
        <p:nvSpPr>
          <p:cNvPr id="6" name="灯片编号占位符 5"/>
          <p:cNvSpPr>
            <a:spLocks noGrp="1"/>
          </p:cNvSpPr>
          <p:nvPr>
            <p:ph type="sldNum" sz="quarter" idx="12"/>
          </p:nvPr>
        </p:nvSpPr>
        <p:spPr/>
        <p:txBody>
          <a:bodyPr/>
          <a:p>
            <a:pPr lvl="0" eaLnBrk="1" fontAlgn="base" hangingPunct="1"/>
            <a:fld id="{9A0DB2DC-4C9A-4742-B13C-FB6460FD3503}" type="slidenum">
              <a:rPr lang="en-US" altLang="zh-CN" strike="noStrike" noProof="1" dirty="0">
                <a:latin typeface="Arial" panose="02080604020202020204" pitchFamily="34" charset="0"/>
                <a:ea typeface="宋体" pitchFamily="2" charset="-122"/>
                <a:cs typeface="+mn-cs"/>
              </a:rPr>
            </a:fld>
            <a:endParaRPr lang="en-US" altLang="zh-CN" strike="noStrike" noProof="1" dirty="0">
              <a:latin typeface="Arial" panose="02080604020202020204" pitchFamily="34" charset="0"/>
            </a:endParaRPr>
          </a:p>
        </p:txBody>
      </p:sp>
    </p:spTree>
  </p:cSld>
  <p:clrMapOvr>
    <a:masterClrMapping/>
  </p:clrMapOvr>
  <p:transition>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p>
            <a:pPr lvl="0" eaLnBrk="1" fontAlgn="base" hangingPunct="1"/>
            <a:endParaRPr lang="zh-CN" altLang="en-US" strike="noStrike" noProof="1" dirty="0">
              <a:latin typeface="Arial" panose="02080604020202020204" pitchFamily="34" charset="0"/>
            </a:endParaRPr>
          </a:p>
        </p:txBody>
      </p:sp>
      <p:sp>
        <p:nvSpPr>
          <p:cNvPr id="5" name="页脚占位符 4"/>
          <p:cNvSpPr>
            <a:spLocks noGrp="1"/>
          </p:cNvSpPr>
          <p:nvPr>
            <p:ph type="ftr" sz="quarter" idx="11"/>
          </p:nvPr>
        </p:nvSpPr>
        <p:spPr/>
        <p:txBody>
          <a:bodyPr/>
          <a:p>
            <a:pPr lvl="0" eaLnBrk="1" fontAlgn="base" hangingPunct="1"/>
            <a:endParaRPr lang="zh-CN" altLang="en-US" strike="noStrike" noProof="1" dirty="0">
              <a:latin typeface="Arial" panose="02080604020202020204" pitchFamily="34" charset="0"/>
            </a:endParaRPr>
          </a:p>
        </p:txBody>
      </p:sp>
      <p:sp>
        <p:nvSpPr>
          <p:cNvPr id="6" name="灯片编号占位符 5"/>
          <p:cNvSpPr>
            <a:spLocks noGrp="1"/>
          </p:cNvSpPr>
          <p:nvPr>
            <p:ph type="sldNum" sz="quarter" idx="12"/>
          </p:nvPr>
        </p:nvSpPr>
        <p:spPr/>
        <p:txBody>
          <a:bodyPr/>
          <a:p>
            <a:pPr lvl="0" eaLnBrk="1" fontAlgn="base" hangingPunct="1"/>
            <a:fld id="{9A0DB2DC-4C9A-4742-B13C-FB6460FD3503}" type="slidenum">
              <a:rPr lang="en-US" altLang="zh-CN" strike="noStrike" noProof="1" dirty="0">
                <a:latin typeface="Arial" panose="02080604020202020204" pitchFamily="34" charset="0"/>
                <a:ea typeface="宋体" pitchFamily="2" charset="-122"/>
                <a:cs typeface="+mn-cs"/>
              </a:rPr>
            </a:fld>
            <a:endParaRPr lang="en-US" altLang="zh-CN" strike="noStrike" noProof="1" dirty="0">
              <a:latin typeface="Arial" panose="02080604020202020204" pitchFamily="34" charset="0"/>
            </a:endParaRPr>
          </a:p>
        </p:txBody>
      </p:sp>
    </p:spTree>
  </p:cSld>
  <p:clrMapOvr>
    <a:masterClrMapping/>
  </p:clrMapOvr>
  <p:transition>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600200"/>
            <a:ext cx="4032504"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54296" y="1600200"/>
            <a:ext cx="4032504"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lvl="0" eaLnBrk="1" fontAlgn="base" hangingPunct="1"/>
            <a:endParaRPr lang="zh-CN" altLang="en-US" strike="noStrike" noProof="1" dirty="0">
              <a:latin typeface="Arial" panose="02080604020202020204" pitchFamily="34" charset="0"/>
            </a:endParaRPr>
          </a:p>
        </p:txBody>
      </p:sp>
      <p:sp>
        <p:nvSpPr>
          <p:cNvPr id="6" name="页脚占位符 5"/>
          <p:cNvSpPr>
            <a:spLocks noGrp="1"/>
          </p:cNvSpPr>
          <p:nvPr>
            <p:ph type="ftr" sz="quarter" idx="11"/>
          </p:nvPr>
        </p:nvSpPr>
        <p:spPr/>
        <p:txBody>
          <a:bodyPr/>
          <a:p>
            <a:pPr lvl="0" eaLnBrk="1" fontAlgn="base" hangingPunct="1"/>
            <a:endParaRPr lang="zh-CN" altLang="en-US" strike="noStrike" noProof="1" dirty="0">
              <a:latin typeface="Arial" panose="02080604020202020204" pitchFamily="34" charset="0"/>
            </a:endParaRPr>
          </a:p>
        </p:txBody>
      </p:sp>
      <p:sp>
        <p:nvSpPr>
          <p:cNvPr id="7" name="灯片编号占位符 6"/>
          <p:cNvSpPr>
            <a:spLocks noGrp="1"/>
          </p:cNvSpPr>
          <p:nvPr>
            <p:ph type="sldNum" sz="quarter" idx="12"/>
          </p:nvPr>
        </p:nvSpPr>
        <p:spPr/>
        <p:txBody>
          <a:bodyPr/>
          <a:p>
            <a:pPr lvl="0" eaLnBrk="1" fontAlgn="base" hangingPunct="1"/>
            <a:fld id="{9A0DB2DC-4C9A-4742-B13C-FB6460FD3503}" type="slidenum">
              <a:rPr lang="en-US" altLang="zh-CN" strike="noStrike" noProof="1" dirty="0">
                <a:latin typeface="Arial" panose="02080604020202020204" pitchFamily="34" charset="0"/>
                <a:ea typeface="宋体" pitchFamily="2" charset="-122"/>
                <a:cs typeface="+mn-cs"/>
              </a:rPr>
            </a:fld>
            <a:endParaRPr lang="en-US" altLang="zh-CN" strike="noStrike" noProof="1" dirty="0">
              <a:latin typeface="Arial" panose="02080604020202020204" pitchFamily="34" charset="0"/>
            </a:endParaRPr>
          </a:p>
        </p:txBody>
      </p:sp>
    </p:spTree>
  </p:cSld>
  <p:clrMapOvr>
    <a:masterClrMapping/>
  </p:clrMapOvr>
  <p:transition>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lvl="0" eaLnBrk="1" fontAlgn="base" hangingPunct="1"/>
            <a:endParaRPr lang="zh-CN" altLang="en-US" strike="noStrike" noProof="1" dirty="0">
              <a:latin typeface="Arial" panose="02080604020202020204" pitchFamily="34" charset="0"/>
            </a:endParaRPr>
          </a:p>
        </p:txBody>
      </p:sp>
      <p:sp>
        <p:nvSpPr>
          <p:cNvPr id="8" name="页脚占位符 7"/>
          <p:cNvSpPr>
            <a:spLocks noGrp="1"/>
          </p:cNvSpPr>
          <p:nvPr>
            <p:ph type="ftr" sz="quarter" idx="11"/>
          </p:nvPr>
        </p:nvSpPr>
        <p:spPr/>
        <p:txBody>
          <a:bodyPr/>
          <a:p>
            <a:pPr lvl="0" eaLnBrk="1" fontAlgn="base" hangingPunct="1"/>
            <a:endParaRPr lang="zh-CN" altLang="en-US" strike="noStrike" noProof="1" dirty="0">
              <a:latin typeface="Arial" panose="02080604020202020204" pitchFamily="34" charset="0"/>
            </a:endParaRPr>
          </a:p>
        </p:txBody>
      </p:sp>
      <p:sp>
        <p:nvSpPr>
          <p:cNvPr id="9" name="灯片编号占位符 8"/>
          <p:cNvSpPr>
            <a:spLocks noGrp="1"/>
          </p:cNvSpPr>
          <p:nvPr>
            <p:ph type="sldNum" sz="quarter" idx="12"/>
          </p:nvPr>
        </p:nvSpPr>
        <p:spPr/>
        <p:txBody>
          <a:bodyPr/>
          <a:p>
            <a:pPr lvl="0" eaLnBrk="1" fontAlgn="base" hangingPunct="1"/>
            <a:fld id="{9A0DB2DC-4C9A-4742-B13C-FB6460FD3503}" type="slidenum">
              <a:rPr lang="en-US" altLang="zh-CN" strike="noStrike" noProof="1" dirty="0">
                <a:latin typeface="Arial" panose="02080604020202020204" pitchFamily="34" charset="0"/>
                <a:ea typeface="宋体" pitchFamily="2" charset="-122"/>
                <a:cs typeface="+mn-cs"/>
              </a:rPr>
            </a:fld>
            <a:endParaRPr lang="en-US" altLang="zh-CN" strike="noStrike" noProof="1" dirty="0">
              <a:latin typeface="Arial" panose="02080604020202020204" pitchFamily="34" charset="0"/>
            </a:endParaRPr>
          </a:p>
        </p:txBody>
      </p:sp>
    </p:spTree>
  </p:cSld>
  <p:clrMapOvr>
    <a:masterClrMapping/>
  </p:clrMapOvr>
  <p:transition>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lvl="0" eaLnBrk="1" fontAlgn="base" hangingPunct="1"/>
            <a:endParaRPr lang="zh-CN" altLang="en-US" strike="noStrike" noProof="1" dirty="0">
              <a:latin typeface="Arial" panose="02080604020202020204" pitchFamily="34" charset="0"/>
            </a:endParaRPr>
          </a:p>
        </p:txBody>
      </p:sp>
      <p:sp>
        <p:nvSpPr>
          <p:cNvPr id="4" name="页脚占位符 3"/>
          <p:cNvSpPr>
            <a:spLocks noGrp="1"/>
          </p:cNvSpPr>
          <p:nvPr>
            <p:ph type="ftr" sz="quarter" idx="11"/>
          </p:nvPr>
        </p:nvSpPr>
        <p:spPr/>
        <p:txBody>
          <a:bodyPr/>
          <a:p>
            <a:pPr lvl="0" eaLnBrk="1" fontAlgn="base" hangingPunct="1"/>
            <a:endParaRPr lang="zh-CN" altLang="en-US" strike="noStrike" noProof="1" dirty="0">
              <a:latin typeface="Arial" panose="02080604020202020204" pitchFamily="34" charset="0"/>
            </a:endParaRPr>
          </a:p>
        </p:txBody>
      </p:sp>
      <p:sp>
        <p:nvSpPr>
          <p:cNvPr id="5" name="灯片编号占位符 4"/>
          <p:cNvSpPr>
            <a:spLocks noGrp="1"/>
          </p:cNvSpPr>
          <p:nvPr>
            <p:ph type="sldNum" sz="quarter" idx="12"/>
          </p:nvPr>
        </p:nvSpPr>
        <p:spPr/>
        <p:txBody>
          <a:bodyPr/>
          <a:p>
            <a:pPr lvl="0" eaLnBrk="1" fontAlgn="base" hangingPunct="1"/>
            <a:fld id="{9A0DB2DC-4C9A-4742-B13C-FB6460FD3503}" type="slidenum">
              <a:rPr lang="en-US" altLang="zh-CN" strike="noStrike" noProof="1" dirty="0">
                <a:latin typeface="Arial" panose="02080604020202020204" pitchFamily="34" charset="0"/>
                <a:ea typeface="宋体" pitchFamily="2" charset="-122"/>
                <a:cs typeface="+mn-cs"/>
              </a:rPr>
            </a:fld>
            <a:endParaRPr lang="en-US" altLang="zh-CN" strike="noStrike" noProof="1" dirty="0">
              <a:latin typeface="Arial" panose="02080604020202020204" pitchFamily="34" charset="0"/>
            </a:endParaRPr>
          </a:p>
        </p:txBody>
      </p:sp>
    </p:spTree>
  </p:cSld>
  <p:clrMapOvr>
    <a:masterClrMapping/>
  </p:clrMapOvr>
  <p:transition>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lvl="0" eaLnBrk="1" fontAlgn="base" hangingPunct="1"/>
            <a:endParaRPr lang="zh-CN" altLang="en-US" strike="noStrike" noProof="1" dirty="0">
              <a:latin typeface="Arial" panose="02080604020202020204" pitchFamily="34" charset="0"/>
            </a:endParaRPr>
          </a:p>
        </p:txBody>
      </p:sp>
      <p:sp>
        <p:nvSpPr>
          <p:cNvPr id="3" name="页脚占位符 2"/>
          <p:cNvSpPr>
            <a:spLocks noGrp="1"/>
          </p:cNvSpPr>
          <p:nvPr>
            <p:ph type="ftr" sz="quarter" idx="11"/>
          </p:nvPr>
        </p:nvSpPr>
        <p:spPr/>
        <p:txBody>
          <a:bodyPr/>
          <a:p>
            <a:pPr lvl="0" eaLnBrk="1" fontAlgn="base" hangingPunct="1"/>
            <a:endParaRPr lang="zh-CN" altLang="en-US" strike="noStrike" noProof="1" dirty="0">
              <a:latin typeface="Arial" panose="02080604020202020204" pitchFamily="34" charset="0"/>
            </a:endParaRPr>
          </a:p>
        </p:txBody>
      </p:sp>
      <p:sp>
        <p:nvSpPr>
          <p:cNvPr id="4" name="灯片编号占位符 3"/>
          <p:cNvSpPr>
            <a:spLocks noGrp="1"/>
          </p:cNvSpPr>
          <p:nvPr>
            <p:ph type="sldNum" sz="quarter" idx="12"/>
          </p:nvPr>
        </p:nvSpPr>
        <p:spPr/>
        <p:txBody>
          <a:bodyPr/>
          <a:p>
            <a:pPr lvl="0" eaLnBrk="1" fontAlgn="base" hangingPunct="1"/>
            <a:fld id="{9A0DB2DC-4C9A-4742-B13C-FB6460FD3503}" type="slidenum">
              <a:rPr lang="en-US" altLang="zh-CN" strike="noStrike" noProof="1" dirty="0">
                <a:latin typeface="Arial" panose="02080604020202020204" pitchFamily="34" charset="0"/>
                <a:ea typeface="宋体" pitchFamily="2" charset="-122"/>
                <a:cs typeface="+mn-cs"/>
              </a:rPr>
            </a:fld>
            <a:endParaRPr lang="en-US" altLang="zh-CN" strike="noStrike" noProof="1" dirty="0">
              <a:latin typeface="Arial" panose="02080604020202020204" pitchFamily="34" charset="0"/>
            </a:endParaRPr>
          </a:p>
        </p:txBody>
      </p:sp>
    </p:spTree>
  </p:cSld>
  <p:clrMapOvr>
    <a:masterClrMapping/>
  </p:clrMapOvr>
  <p:transition>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eaLnBrk="1" fontAlgn="base" hangingPunct="1"/>
            <a:endParaRPr lang="zh-CN" altLang="en-US" strike="noStrike" noProof="1" dirty="0">
              <a:latin typeface="Arial" panose="02080604020202020204" pitchFamily="34" charset="0"/>
            </a:endParaRPr>
          </a:p>
        </p:txBody>
      </p:sp>
      <p:sp>
        <p:nvSpPr>
          <p:cNvPr id="6" name="页脚占位符 5"/>
          <p:cNvSpPr>
            <a:spLocks noGrp="1"/>
          </p:cNvSpPr>
          <p:nvPr>
            <p:ph type="ftr" sz="quarter" idx="11"/>
          </p:nvPr>
        </p:nvSpPr>
        <p:spPr/>
        <p:txBody>
          <a:bodyPr/>
          <a:p>
            <a:pPr lvl="0" eaLnBrk="1" fontAlgn="base" hangingPunct="1"/>
            <a:endParaRPr lang="zh-CN" altLang="en-US" strike="noStrike" noProof="1" dirty="0">
              <a:latin typeface="Arial" panose="02080604020202020204" pitchFamily="34" charset="0"/>
            </a:endParaRPr>
          </a:p>
        </p:txBody>
      </p:sp>
      <p:sp>
        <p:nvSpPr>
          <p:cNvPr id="7" name="灯片编号占位符 6"/>
          <p:cNvSpPr>
            <a:spLocks noGrp="1"/>
          </p:cNvSpPr>
          <p:nvPr>
            <p:ph type="sldNum" sz="quarter" idx="12"/>
          </p:nvPr>
        </p:nvSpPr>
        <p:spPr/>
        <p:txBody>
          <a:bodyPr/>
          <a:p>
            <a:pPr lvl="0" eaLnBrk="1" fontAlgn="base" hangingPunct="1"/>
            <a:fld id="{9A0DB2DC-4C9A-4742-B13C-FB6460FD3503}" type="slidenum">
              <a:rPr lang="en-US" altLang="zh-CN" strike="noStrike" noProof="1" dirty="0">
                <a:latin typeface="Arial" panose="02080604020202020204" pitchFamily="34" charset="0"/>
                <a:ea typeface="宋体" pitchFamily="2" charset="-122"/>
                <a:cs typeface="+mn-cs"/>
              </a:rPr>
            </a:fld>
            <a:endParaRPr lang="en-US" altLang="zh-CN" strike="noStrike" noProof="1" dirty="0">
              <a:latin typeface="Arial" panose="02080604020202020204" pitchFamily="34" charset="0"/>
            </a:endParaRPr>
          </a:p>
        </p:txBody>
      </p:sp>
    </p:spTree>
  </p:cSld>
  <p:clrMapOvr>
    <a:masterClrMapping/>
  </p:clrMapOvr>
  <p:transition>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eaLnBrk="1" fontAlgn="base" hangingPunct="1"/>
            <a:endParaRPr lang="zh-CN" altLang="en-US" strike="noStrike" noProof="1" dirty="0">
              <a:latin typeface="Arial" panose="02080604020202020204" pitchFamily="34" charset="0"/>
            </a:endParaRPr>
          </a:p>
        </p:txBody>
      </p:sp>
      <p:sp>
        <p:nvSpPr>
          <p:cNvPr id="6" name="页脚占位符 5"/>
          <p:cNvSpPr>
            <a:spLocks noGrp="1"/>
          </p:cNvSpPr>
          <p:nvPr>
            <p:ph type="ftr" sz="quarter" idx="11"/>
          </p:nvPr>
        </p:nvSpPr>
        <p:spPr/>
        <p:txBody>
          <a:bodyPr/>
          <a:p>
            <a:pPr lvl="0" eaLnBrk="1" fontAlgn="base" hangingPunct="1"/>
            <a:endParaRPr lang="zh-CN" altLang="en-US" strike="noStrike" noProof="1" dirty="0">
              <a:latin typeface="Arial" panose="02080604020202020204" pitchFamily="34" charset="0"/>
            </a:endParaRPr>
          </a:p>
        </p:txBody>
      </p:sp>
      <p:sp>
        <p:nvSpPr>
          <p:cNvPr id="7" name="灯片编号占位符 6"/>
          <p:cNvSpPr>
            <a:spLocks noGrp="1"/>
          </p:cNvSpPr>
          <p:nvPr>
            <p:ph type="sldNum" sz="quarter" idx="12"/>
          </p:nvPr>
        </p:nvSpPr>
        <p:spPr/>
        <p:txBody>
          <a:bodyPr/>
          <a:p>
            <a:pPr lvl="0" eaLnBrk="1" fontAlgn="base" hangingPunct="1"/>
            <a:fld id="{9A0DB2DC-4C9A-4742-B13C-FB6460FD3503}" type="slidenum">
              <a:rPr lang="en-US" altLang="zh-CN" strike="noStrike" noProof="1" dirty="0">
                <a:latin typeface="Arial" panose="02080604020202020204" pitchFamily="34" charset="0"/>
                <a:ea typeface="宋体" pitchFamily="2" charset="-122"/>
                <a:cs typeface="+mn-cs"/>
              </a:rPr>
            </a:fld>
            <a:endParaRPr lang="en-US" altLang="zh-CN" strike="noStrike" noProof="1" dirty="0">
              <a:latin typeface="Arial" panose="02080604020202020204" pitchFamily="34" charset="0"/>
            </a:endParaRPr>
          </a:p>
        </p:txBody>
      </p:sp>
    </p:spTree>
  </p:cSld>
  <p:clrMapOvr>
    <a:masterClrMapping/>
  </p:clrMapOvr>
  <p:transition>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eaLnBrk="1" fontAlgn="base" hangingPunct="1"/>
            <a:endParaRPr lang="zh-CN" altLang="en-US" strike="noStrike" noProof="1" dirty="0">
              <a:latin typeface="Arial" panose="02080604020202020204" pitchFamily="34" charset="0"/>
            </a:endParaRPr>
          </a:p>
        </p:txBody>
      </p:sp>
      <p:sp>
        <p:nvSpPr>
          <p:cNvPr id="5" name="页脚占位符 4"/>
          <p:cNvSpPr>
            <a:spLocks noGrp="1"/>
          </p:cNvSpPr>
          <p:nvPr>
            <p:ph type="ftr" sz="quarter" idx="11"/>
          </p:nvPr>
        </p:nvSpPr>
        <p:spPr/>
        <p:txBody>
          <a:bodyPr/>
          <a:p>
            <a:pPr lvl="0" eaLnBrk="1" fontAlgn="base" hangingPunct="1"/>
            <a:endParaRPr lang="zh-CN" altLang="en-US" strike="noStrike" noProof="1" dirty="0">
              <a:latin typeface="Arial" panose="02080604020202020204" pitchFamily="34" charset="0"/>
            </a:endParaRPr>
          </a:p>
        </p:txBody>
      </p:sp>
      <p:sp>
        <p:nvSpPr>
          <p:cNvPr id="6" name="灯片编号占位符 5"/>
          <p:cNvSpPr>
            <a:spLocks noGrp="1"/>
          </p:cNvSpPr>
          <p:nvPr>
            <p:ph type="sldNum" sz="quarter" idx="12"/>
          </p:nvPr>
        </p:nvSpPr>
        <p:spPr/>
        <p:txBody>
          <a:bodyPr/>
          <a:p>
            <a:pPr lvl="0" eaLnBrk="1" fontAlgn="base" hangingPunct="1"/>
            <a:fld id="{9A0DB2DC-4C9A-4742-B13C-FB6460FD3503}" type="slidenum">
              <a:rPr lang="en-US" altLang="zh-CN" strike="noStrike" noProof="1" dirty="0">
                <a:latin typeface="Arial" panose="02080604020202020204" pitchFamily="34" charset="0"/>
                <a:ea typeface="宋体" pitchFamily="2" charset="-122"/>
                <a:cs typeface="+mn-cs"/>
              </a:rPr>
            </a:fld>
            <a:endParaRPr lang="en-US" altLang="zh-CN" strike="noStrike" noProof="1" dirty="0">
              <a:latin typeface="Arial" panose="02080604020202020204" pitchFamily="34" charset="0"/>
            </a:endParaRPr>
          </a:p>
        </p:txBody>
      </p:sp>
    </p:spTree>
  </p:cSld>
  <p:clrMapOvr>
    <a:masterClrMapping/>
  </p:clrMapOvr>
  <p:transition>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74638"/>
            <a:ext cx="6052930" cy="5851525"/>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eaLnBrk="1" fontAlgn="base" hangingPunct="1"/>
            <a:endParaRPr lang="zh-CN" altLang="en-US" strike="noStrike" noProof="1" dirty="0">
              <a:latin typeface="Arial" panose="02080604020202020204" pitchFamily="34" charset="0"/>
            </a:endParaRPr>
          </a:p>
        </p:txBody>
      </p:sp>
      <p:sp>
        <p:nvSpPr>
          <p:cNvPr id="5" name="页脚占位符 4"/>
          <p:cNvSpPr>
            <a:spLocks noGrp="1"/>
          </p:cNvSpPr>
          <p:nvPr>
            <p:ph type="ftr" sz="quarter" idx="11"/>
          </p:nvPr>
        </p:nvSpPr>
        <p:spPr/>
        <p:txBody>
          <a:bodyPr/>
          <a:p>
            <a:pPr lvl="0" eaLnBrk="1" fontAlgn="base" hangingPunct="1"/>
            <a:endParaRPr lang="zh-CN" altLang="en-US" strike="noStrike" noProof="1" dirty="0">
              <a:latin typeface="Arial" panose="02080604020202020204" pitchFamily="34" charset="0"/>
            </a:endParaRPr>
          </a:p>
        </p:txBody>
      </p:sp>
      <p:sp>
        <p:nvSpPr>
          <p:cNvPr id="6" name="灯片编号占位符 5"/>
          <p:cNvSpPr>
            <a:spLocks noGrp="1"/>
          </p:cNvSpPr>
          <p:nvPr>
            <p:ph type="sldNum" sz="quarter" idx="12"/>
          </p:nvPr>
        </p:nvSpPr>
        <p:spPr/>
        <p:txBody>
          <a:bodyPr/>
          <a:p>
            <a:pPr lvl="0" eaLnBrk="1" fontAlgn="base" hangingPunct="1"/>
            <a:fld id="{9A0DB2DC-4C9A-4742-B13C-FB6460FD3503}" type="slidenum">
              <a:rPr lang="en-US" altLang="zh-CN" strike="noStrike" noProof="1" dirty="0">
                <a:latin typeface="Arial" panose="02080604020202020204" pitchFamily="34" charset="0"/>
                <a:ea typeface="宋体" pitchFamily="2" charset="-122"/>
                <a:cs typeface="+mn-cs"/>
              </a:rPr>
            </a:fld>
            <a:endParaRPr lang="en-US" altLang="zh-CN" strike="noStrike" noProof="1" dirty="0">
              <a:latin typeface="Arial" panose="02080604020202020204" pitchFamily="34" charset="0"/>
            </a:endParaRPr>
          </a:p>
        </p:txBody>
      </p:sp>
    </p:spTree>
  </p:cSld>
  <p:clrMapOvr>
    <a:masterClrMapping/>
  </p:clrMapOvr>
  <p:transition>
    <p:random/>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1.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3" Type="http://schemas.openxmlformats.org/officeDocument/2006/relationships/theme" Target="../theme/theme2.xml"/><Relationship Id="rId12" Type="http://schemas.openxmlformats.org/officeDocument/2006/relationships/image" Target="../media/image1.jpeg"/><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3"/>
          <a:stretch>
            <a:fillRect/>
          </a:stretch>
        </a:blipFill>
        <a:effectLst/>
      </p:bgPr>
    </p:bg>
    <p:spTree>
      <p:nvGrpSpPr>
        <p:cNvPr id="1" name=""/>
        <p:cNvGrpSpPr/>
        <p:nvPr/>
      </p:nvGrpSpPr>
      <p:grpSpPr/>
      <p:sp>
        <p:nvSpPr>
          <p:cNvPr id="1026" name="Rectangle 2"/>
          <p:cNvSpPr>
            <a:spLocks noGrp="1"/>
          </p:cNvSpPr>
          <p:nvPr>
            <p:ph type="title"/>
          </p:nvPr>
        </p:nvSpPr>
        <p:spPr>
          <a:xfrm>
            <a:off x="457200" y="274638"/>
            <a:ext cx="6629400" cy="1143000"/>
          </a:xfrm>
          <a:prstGeom prst="rect">
            <a:avLst/>
          </a:prstGeom>
          <a:noFill/>
          <a:ln w="9525">
            <a:noFill/>
          </a:ln>
        </p:spPr>
        <p:txBody>
          <a:bodyPr anchor="ctr" anchorCtr="0"/>
          <a:p>
            <a:pPr lvl="0"/>
            <a:r>
              <a:rPr lang="zh-CN" altLang="en-US"/>
              <a:t>单击此处编辑母版标题样式</a:t>
            </a:r>
            <a:endParaRPr lang="zh-CN" altLang="en-US"/>
          </a:p>
        </p:txBody>
      </p:sp>
      <p:sp>
        <p:nvSpPr>
          <p:cNvPr id="1027" name="Rectangle 3"/>
          <p:cNvSpPr>
            <a:spLocks noGrp="1"/>
          </p:cNvSpPr>
          <p:nvPr>
            <p:ph type="body"/>
          </p:nvPr>
        </p:nvSpPr>
        <p:spPr>
          <a:xfrm>
            <a:off x="457200" y="1600200"/>
            <a:ext cx="8229600" cy="4525963"/>
          </a:xfrm>
          <a:prstGeom prst="rect">
            <a:avLst/>
          </a:prstGeom>
          <a:noFill/>
          <a:ln w="9525">
            <a:noFill/>
          </a:ln>
        </p:spPr>
        <p:txBody>
          <a:bodyPr anchor="t" anchorCtr="0"/>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日期占位符 3"/>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lvl="0" eaLnBrk="1" fontAlgn="base" hangingPunct="1"/>
            <a:endParaRPr lang="zh-CN" altLang="en-US" strike="noStrike" noProof="1" dirty="0">
              <a:latin typeface="Arial" panose="02080604020202020204" pitchFamily="34" charset="0"/>
            </a:endParaRPr>
          </a:p>
        </p:txBody>
      </p:sp>
      <p:sp>
        <p:nvSpPr>
          <p:cNvPr id="1029" name="页脚占位符 4"/>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lvl="0" eaLnBrk="1" fontAlgn="base" hangingPunct="1"/>
            <a:endParaRPr lang="zh-CN" altLang="en-US" strike="noStrike" noProof="1" dirty="0">
              <a:latin typeface="Arial" panose="02080604020202020204" pitchFamily="34" charset="0"/>
            </a:endParaRPr>
          </a:p>
        </p:txBody>
      </p:sp>
      <p:sp>
        <p:nvSpPr>
          <p:cNvPr id="1030" name="灯片编号占位符 5"/>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eaLnBrk="1" fontAlgn="base" hangingPunct="1"/>
            <a:fld id="{9A0DB2DC-4C9A-4742-B13C-FB6460FD3503}" type="slidenum">
              <a:rPr lang="en-US" altLang="zh-CN" strike="noStrike" noProof="1" dirty="0">
                <a:latin typeface="Arial" panose="02080604020202020204" pitchFamily="34" charset="0"/>
                <a:ea typeface="宋体" pitchFamily="2" charset="-122"/>
                <a:cs typeface="+mn-cs"/>
              </a:rPr>
            </a:fld>
            <a:endParaRPr lang="en-US" altLang="zh-CN" strike="noStrike" noProof="1" dirty="0">
              <a:latin typeface="Arial" panose="0208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random/>
  </p:transition>
  <p:hf sldNum="0" hdr="0" ftr="0" dt="0"/>
  <p:txStyles>
    <p:titleStyle>
      <a:lvl1pPr marL="0" lvl="0" indent="0" algn="r" defTabSz="914400" eaLnBrk="0" fontAlgn="base" latinLnBrk="0" hangingPunct="0">
        <a:lnSpc>
          <a:spcPct val="100000"/>
        </a:lnSpc>
        <a:spcBef>
          <a:spcPct val="0"/>
        </a:spcBef>
        <a:spcAft>
          <a:spcPct val="0"/>
        </a:spcAft>
        <a:buNone/>
        <a:defRPr sz="3200" b="1" i="0" u="none" kern="1200" baseline="0">
          <a:solidFill>
            <a:schemeClr val="tx1"/>
          </a:solidFill>
          <a:latin typeface="+mj-lt"/>
          <a:ea typeface="+mj-ea"/>
          <a:cs typeface="+mj-cs"/>
        </a:defRPr>
      </a:lvl1pPr>
    </p:titleStyle>
    <p:bodyStyle>
      <a:lvl1pPr marL="342900" lvl="0" indent="-342900" algn="l" defTabSz="914400" eaLnBrk="0" fontAlgn="base" latinLnBrk="0" hangingPunct="0">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80604020202020204" pitchFamily="34" charset="0"/>
        <a:buNone/>
        <a:defRPr sz="16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cs typeface="+mn-cs"/>
        </a:defRPr>
      </a:lvl2pPr>
      <a:lvl3pPr marL="914400" lvl="2" indent="0" algn="l" defTabSz="914400" eaLnBrk="0" fontAlgn="base" latinLnBrk="0" hangingPunct="0">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cs typeface="+mn-cs"/>
        </a:defRPr>
      </a:lvl3pPr>
      <a:lvl4pPr marL="1371600" lvl="3" indent="0" algn="l" defTabSz="914400" eaLnBrk="0" fontAlgn="base" latinLnBrk="0" hangingPunct="0">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cs typeface="+mn-cs"/>
        </a:defRPr>
      </a:lvl4pPr>
      <a:lvl5pPr marL="1828800" lvl="4" indent="0" algn="l" defTabSz="914400" eaLnBrk="0" fontAlgn="base" latinLnBrk="0" hangingPunct="0">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cs typeface="+mn-cs"/>
        </a:defRPr>
      </a:lvl5pPr>
      <a:lvl6pPr marL="2286000" lvl="5" indent="0" algn="l" defTabSz="914400" eaLnBrk="0" fontAlgn="base" latinLnBrk="0" hangingPunct="0">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cs typeface="+mn-cs"/>
        </a:defRPr>
      </a:lvl6pPr>
      <a:lvl7pPr marL="2743200" lvl="6" indent="0" algn="l" defTabSz="914400" eaLnBrk="0" fontAlgn="base" latinLnBrk="0" hangingPunct="0">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cs typeface="+mn-cs"/>
        </a:defRPr>
      </a:lvl7pPr>
      <a:lvl8pPr marL="3200400" lvl="7" indent="0" algn="l" defTabSz="914400" eaLnBrk="0" fontAlgn="base" latinLnBrk="0" hangingPunct="0">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cs typeface="+mn-cs"/>
        </a:defRPr>
      </a:lvl8pPr>
      <a:lvl9pPr marL="3657600" lvl="8" indent="0" algn="l" defTabSz="914400" eaLnBrk="0" fontAlgn="base" latinLnBrk="0" hangingPunct="0">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2050" name="Rectangle 2"/>
          <p:cNvSpPr>
            <a:spLocks noGrp="1"/>
          </p:cNvSpPr>
          <p:nvPr>
            <p:ph type="title"/>
          </p:nvPr>
        </p:nvSpPr>
        <p:spPr>
          <a:xfrm>
            <a:off x="457200" y="274638"/>
            <a:ext cx="6629400" cy="1143000"/>
          </a:xfrm>
          <a:prstGeom prst="rect">
            <a:avLst/>
          </a:prstGeom>
          <a:noFill/>
          <a:ln w="9525">
            <a:noFill/>
          </a:ln>
        </p:spPr>
        <p:txBody>
          <a:bodyPr anchor="ctr" anchorCtr="0"/>
          <a:p>
            <a:pPr lvl="0"/>
            <a:r>
              <a:rPr lang="zh-CN" altLang="en-US"/>
              <a:t>单击此处编辑母版标题样式</a:t>
            </a:r>
            <a:endParaRPr lang="zh-CN" altLang="en-US"/>
          </a:p>
        </p:txBody>
      </p:sp>
      <p:sp>
        <p:nvSpPr>
          <p:cNvPr id="2051" name="Rectangle 3"/>
          <p:cNvSpPr>
            <a:spLocks noGrp="1"/>
          </p:cNvSpPr>
          <p:nvPr>
            <p:ph type="body"/>
          </p:nvPr>
        </p:nvSpPr>
        <p:spPr>
          <a:xfrm>
            <a:off x="457200" y="1600200"/>
            <a:ext cx="8229600" cy="4525963"/>
          </a:xfrm>
          <a:prstGeom prst="rect">
            <a:avLst/>
          </a:prstGeom>
          <a:noFill/>
          <a:ln w="9525">
            <a:noFill/>
          </a:ln>
        </p:spPr>
        <p:txBody>
          <a:bodyPr anchor="t" anchorCtr="0"/>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2052" name="Rectangle 4"/>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lvl="0" eaLnBrk="1" fontAlgn="base" hangingPunct="1"/>
            <a:endParaRPr lang="zh-CN" altLang="en-US" strike="noStrike" noProof="1" dirty="0">
              <a:latin typeface="Arial" panose="02080604020202020204" pitchFamily="34" charset="0"/>
            </a:endParaRPr>
          </a:p>
        </p:txBody>
      </p:sp>
      <p:sp>
        <p:nvSpPr>
          <p:cNvPr id="2053" name="Rectangle 5"/>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lvl="0" eaLnBrk="1" fontAlgn="base" hangingPunct="1"/>
            <a:endParaRPr lang="zh-CN" altLang="en-US" strike="noStrike" noProof="1" dirty="0">
              <a:latin typeface="Arial" panose="02080604020202020204" pitchFamily="34" charset="0"/>
            </a:endParaRPr>
          </a:p>
        </p:txBody>
      </p:sp>
      <p:sp>
        <p:nvSpPr>
          <p:cNvPr id="2054" name="Rectangle 6"/>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eaLnBrk="1" fontAlgn="base" hangingPunct="1"/>
            <a:fld id="{9A0DB2DC-4C9A-4742-B13C-FB6460FD3503}" type="slidenum">
              <a:rPr lang="en-US" altLang="zh-CN" strike="noStrike" noProof="1" dirty="0">
                <a:latin typeface="Arial" panose="02080604020202020204" pitchFamily="34" charset="0"/>
                <a:ea typeface="宋体" pitchFamily="2" charset="-122"/>
                <a:cs typeface="+mn-cs"/>
              </a:rPr>
            </a:fld>
            <a:endParaRPr lang="en-US" altLang="zh-CN" strike="noStrike" noProof="1" dirty="0">
              <a:latin typeface="Arial" panose="02080604020202020204" pitchFamily="34" charset="0"/>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ransition>
    <p:random/>
  </p:transition>
  <p:hf sldNum="0" hdr="0" ftr="0" dt="0"/>
  <p:txStyles>
    <p:titleStyle>
      <a:lvl1pPr marL="0" lvl="0" indent="0" algn="r" defTabSz="914400" eaLnBrk="0" fontAlgn="base" latinLnBrk="0" hangingPunct="0">
        <a:lnSpc>
          <a:spcPct val="100000"/>
        </a:lnSpc>
        <a:spcBef>
          <a:spcPct val="0"/>
        </a:spcBef>
        <a:spcAft>
          <a:spcPct val="0"/>
        </a:spcAft>
        <a:buNone/>
        <a:defRPr sz="3200" b="1" i="0" u="none" kern="1200" baseline="0">
          <a:solidFill>
            <a:schemeClr val="tx1"/>
          </a:solidFill>
          <a:latin typeface="+mj-lt"/>
          <a:ea typeface="+mj-ea"/>
          <a:cs typeface="+mj-cs"/>
        </a:defRPr>
      </a:lvl1pPr>
    </p:titleStyle>
    <p:bodyStyle>
      <a:lvl1pPr marL="342900" lvl="0" indent="-342900" algn="l" defTabSz="914400" eaLnBrk="0" fontAlgn="base" latinLnBrk="0" hangingPunct="0">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80604020202020204" pitchFamily="34" charset="0"/>
        <a:buNone/>
        <a:defRPr sz="16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cs typeface="+mn-cs"/>
        </a:defRPr>
      </a:lvl2pPr>
      <a:lvl3pPr marL="914400" lvl="2" indent="0" algn="l" defTabSz="914400" eaLnBrk="0" fontAlgn="base" latinLnBrk="0" hangingPunct="0">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cs typeface="+mn-cs"/>
        </a:defRPr>
      </a:lvl3pPr>
      <a:lvl4pPr marL="1371600" lvl="3" indent="0" algn="l" defTabSz="914400" eaLnBrk="0" fontAlgn="base" latinLnBrk="0" hangingPunct="0">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cs typeface="+mn-cs"/>
        </a:defRPr>
      </a:lvl4pPr>
      <a:lvl5pPr marL="1828800" lvl="4" indent="0" algn="l" defTabSz="914400" eaLnBrk="0" fontAlgn="base" latinLnBrk="0" hangingPunct="0">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cs typeface="+mn-cs"/>
        </a:defRPr>
      </a:lvl5pPr>
      <a:lvl6pPr marL="2286000" lvl="5" indent="0" algn="l" defTabSz="914400" eaLnBrk="0" fontAlgn="base" latinLnBrk="0" hangingPunct="0">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cs typeface="+mn-cs"/>
        </a:defRPr>
      </a:lvl6pPr>
      <a:lvl7pPr marL="2743200" lvl="6" indent="0" algn="l" defTabSz="914400" eaLnBrk="0" fontAlgn="base" latinLnBrk="0" hangingPunct="0">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cs typeface="+mn-cs"/>
        </a:defRPr>
      </a:lvl7pPr>
      <a:lvl8pPr marL="3200400" lvl="7" indent="0" algn="l" defTabSz="914400" eaLnBrk="0" fontAlgn="base" latinLnBrk="0" hangingPunct="0">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cs typeface="+mn-cs"/>
        </a:defRPr>
      </a:lvl8pPr>
      <a:lvl9pPr marL="3657600" lvl="8" indent="0" algn="l" defTabSz="914400" eaLnBrk="0" fontAlgn="base" latinLnBrk="0" hangingPunct="0">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2.xml"/><Relationship Id="rId4" Type="http://schemas.openxmlformats.org/officeDocument/2006/relationships/diagramColors" Target="../diagrams/colors2.xml"/><Relationship Id="rId3" Type="http://schemas.openxmlformats.org/officeDocument/2006/relationships/diagramQuickStyle" Target="../diagrams/quickStyle2.xml"/><Relationship Id="rId2" Type="http://schemas.openxmlformats.org/officeDocument/2006/relationships/diagramLayout" Target="../diagrams/layout2.xml"/><Relationship Id="rId1" Type="http://schemas.openxmlformats.org/officeDocument/2006/relationships/diagramData" Target="../diagrams/data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2.png"/><Relationship Id="rId1" Type="http://schemas.openxmlformats.org/officeDocument/2006/relationships/image" Target="../media/image11.png"/></Relationships>
</file>

<file path=ppt/slides/_rels/slide13.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3.xml"/><Relationship Id="rId4" Type="http://schemas.openxmlformats.org/officeDocument/2006/relationships/diagramColors" Target="../diagrams/colors3.xml"/><Relationship Id="rId3" Type="http://schemas.openxmlformats.org/officeDocument/2006/relationships/diagramQuickStyle" Target="../diagrams/quickStyle3.xml"/><Relationship Id="rId2" Type="http://schemas.openxmlformats.org/officeDocument/2006/relationships/diagramLayout" Target="../diagrams/layout3.xml"/><Relationship Id="rId1" Type="http://schemas.openxmlformats.org/officeDocument/2006/relationships/diagramData" Target="../diagrams/data3.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5.jpeg"/><Relationship Id="rId1" Type="http://schemas.openxmlformats.org/officeDocument/2006/relationships/image" Target="../media/image14.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7.png"/><Relationship Id="rId1"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19.png"/><Relationship Id="rId1"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21.png"/><Relationship Id="rId1"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23.png"/><Relationship Id="rId1"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25.png"/><Relationship Id="rId1"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27.png"/><Relationship Id="rId1" Type="http://schemas.openxmlformats.org/officeDocument/2006/relationships/image" Target="../media/image26.png"/></Relationships>
</file>

<file path=ppt/slides/_rels/slide22.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4.xml"/><Relationship Id="rId5" Type="http://schemas.microsoft.com/office/2007/relationships/diagramDrawing" Target="../diagrams/drawing4.xml"/><Relationship Id="rId4" Type="http://schemas.openxmlformats.org/officeDocument/2006/relationships/diagramColors" Target="../diagrams/colors4.xml"/><Relationship Id="rId3" Type="http://schemas.openxmlformats.org/officeDocument/2006/relationships/diagramQuickStyle" Target="../diagrams/quickStyle4.xml"/><Relationship Id="rId2" Type="http://schemas.openxmlformats.org/officeDocument/2006/relationships/diagramLayout" Target="../diagrams/layout4.xml"/><Relationship Id="rId1" Type="http://schemas.openxmlformats.org/officeDocument/2006/relationships/diagramData" Target="../diagrams/data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29.png"/><Relationship Id="rId1" Type="http://schemas.openxmlformats.org/officeDocument/2006/relationships/image" Target="../media/image28.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3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32.png"/><Relationship Id="rId1" Type="http://schemas.openxmlformats.org/officeDocument/2006/relationships/image" Target="../media/image31.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34.png"/><Relationship Id="rId1" Type="http://schemas.openxmlformats.org/officeDocument/2006/relationships/image" Target="../media/image33.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6.jpeg"/><Relationship Id="rId1" Type="http://schemas.openxmlformats.org/officeDocument/2006/relationships/image" Target="../media/image35.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image" Target="../media/image38.png"/><Relationship Id="rId1" Type="http://schemas.openxmlformats.org/officeDocument/2006/relationships/image" Target="../media/image37.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4098" name="Text Box 3"/>
          <p:cNvSpPr txBox="1"/>
          <p:nvPr/>
        </p:nvSpPr>
        <p:spPr>
          <a:xfrm>
            <a:off x="767715" y="3538219"/>
            <a:ext cx="7705725" cy="2030095"/>
          </a:xfrm>
          <a:prstGeom prst="rect">
            <a:avLst/>
          </a:prstGeom>
          <a:noFill/>
          <a:ln w="9525">
            <a:noFill/>
          </a:ln>
        </p:spPr>
        <p:txBody>
          <a:bodyPr wrap="square">
            <a:spAutoFit/>
          </a:bodyPr>
          <a:p>
            <a:pPr marR="0" algn="ctr" defTabSz="914400">
              <a:lnSpc>
                <a:spcPct val="150000"/>
              </a:lnSpc>
              <a:buClrTx/>
              <a:buSzTx/>
              <a:buFont typeface="Arial" panose="02080604020202020204" pitchFamily="34" charset="0"/>
              <a:buNone/>
            </a:pPr>
            <a:r>
              <a:rPr lang="zh-CN" altLang="en-US" sz="2800" b="1" noProof="1" dirty="0">
                <a:ln w="22225">
                  <a:solidFill>
                    <a:schemeClr val="accent2"/>
                  </a:solidFill>
                  <a:prstDash val="solid"/>
                </a:ln>
                <a:solidFill>
                  <a:schemeClr val="accent2">
                    <a:lumMod val="40000"/>
                    <a:lumOff val="60000"/>
                  </a:schemeClr>
                </a:solidFill>
                <a:ea typeface="黑体" panose="02010609060101010101" charset="-122"/>
                <a:cs typeface="+mn-cs"/>
                <a:sym typeface="+mn-ea"/>
              </a:rPr>
              <a:t>傅婕丹</a:t>
            </a:r>
            <a:endParaRPr lang="zh-CN" altLang="en-US" sz="2800" b="1" noProof="1" dirty="0">
              <a:ln w="22225">
                <a:solidFill>
                  <a:schemeClr val="accent2"/>
                </a:solidFill>
                <a:prstDash val="solid"/>
              </a:ln>
              <a:solidFill>
                <a:schemeClr val="accent2">
                  <a:lumMod val="40000"/>
                  <a:lumOff val="60000"/>
                </a:schemeClr>
              </a:solidFill>
              <a:ea typeface="黑体" panose="02010609060101010101" charset="-122"/>
              <a:cs typeface="+mn-cs"/>
              <a:sym typeface="+mn-ea"/>
            </a:endParaRPr>
          </a:p>
          <a:p>
            <a:pPr marR="0" algn="ctr" defTabSz="914400">
              <a:lnSpc>
                <a:spcPct val="150000"/>
              </a:lnSpc>
              <a:buClrTx/>
              <a:buSzTx/>
              <a:buFont typeface="Arial" panose="02080604020202020204" pitchFamily="34" charset="0"/>
              <a:buNone/>
            </a:pPr>
            <a:r>
              <a:rPr kumimoji="0" lang="zh-CN" altLang="en-US" sz="2800" b="1" kern="1200" cap="none" spc="0" normalizeH="0" baseline="0" noProof="1" dirty="0">
                <a:ln w="22225">
                  <a:solidFill>
                    <a:schemeClr val="accent2"/>
                  </a:solidFill>
                  <a:prstDash val="solid"/>
                </a:ln>
                <a:solidFill>
                  <a:schemeClr val="accent2">
                    <a:lumMod val="40000"/>
                    <a:lumOff val="60000"/>
                  </a:schemeClr>
                </a:solidFill>
                <a:latin typeface="Arial" panose="02080604020202020204" pitchFamily="34" charset="0"/>
                <a:ea typeface="黑体" panose="02010609060101010101" charset="-122"/>
                <a:cs typeface="+mn-cs"/>
              </a:rPr>
              <a:t>广东省农业农村厅畜牧与饲料处  </a:t>
            </a:r>
            <a:r>
              <a:rPr kumimoji="0" lang="en-US" altLang="zh-CN" sz="2800" b="1" kern="1200" cap="none" spc="0" normalizeH="0" baseline="0" noProof="1" dirty="0">
                <a:ln w="22225">
                  <a:solidFill>
                    <a:schemeClr val="accent2"/>
                  </a:solidFill>
                  <a:prstDash val="solid"/>
                </a:ln>
                <a:solidFill>
                  <a:schemeClr val="accent2">
                    <a:lumMod val="40000"/>
                    <a:lumOff val="60000"/>
                  </a:schemeClr>
                </a:solidFill>
                <a:latin typeface="Arial" panose="02080604020202020204" pitchFamily="34" charset="0"/>
                <a:ea typeface="黑体" panose="02010609060101010101" charset="-122"/>
                <a:cs typeface="+mn-cs"/>
              </a:rPr>
              <a:t> </a:t>
            </a:r>
            <a:endParaRPr kumimoji="0" lang="en-US" altLang="zh-CN" sz="2800" b="1" kern="1200" cap="none" spc="0" normalizeH="0" baseline="0" noProof="1" dirty="0">
              <a:ln w="22225">
                <a:solidFill>
                  <a:schemeClr val="accent2"/>
                </a:solidFill>
                <a:prstDash val="solid"/>
              </a:ln>
              <a:solidFill>
                <a:schemeClr val="accent2">
                  <a:lumMod val="40000"/>
                  <a:lumOff val="60000"/>
                </a:schemeClr>
              </a:solidFill>
              <a:latin typeface="Arial" panose="02080604020202020204" pitchFamily="34" charset="0"/>
              <a:ea typeface="黑体" panose="02010609060101010101" charset="-122"/>
              <a:cs typeface="+mn-cs"/>
            </a:endParaRPr>
          </a:p>
          <a:p>
            <a:pPr marR="0" algn="ctr" defTabSz="914400">
              <a:lnSpc>
                <a:spcPct val="150000"/>
              </a:lnSpc>
              <a:buClrTx/>
              <a:buSzTx/>
              <a:buFont typeface="Arial" panose="02080604020202020204" pitchFamily="34" charset="0"/>
              <a:buNone/>
            </a:pPr>
            <a:r>
              <a:rPr kumimoji="0" lang="en-US" altLang="zh-CN" sz="2800" b="1" kern="1200" cap="none" spc="0" normalizeH="0" baseline="0" noProof="1" dirty="0">
                <a:ln w="22225">
                  <a:solidFill>
                    <a:schemeClr val="accent2"/>
                  </a:solidFill>
                  <a:prstDash val="solid"/>
                </a:ln>
                <a:solidFill>
                  <a:schemeClr val="accent2">
                    <a:lumMod val="40000"/>
                    <a:lumOff val="60000"/>
                  </a:schemeClr>
                </a:solidFill>
                <a:latin typeface="Arial" panose="02080604020202020204" pitchFamily="34" charset="0"/>
                <a:ea typeface="黑体" panose="02010609060101010101" charset="-122"/>
                <a:cs typeface="+mn-cs"/>
              </a:rPr>
              <a:t>2023</a:t>
            </a:r>
            <a:r>
              <a:rPr kumimoji="0" lang="zh-CN" altLang="en-US" sz="2800" b="1" kern="1200" cap="none" spc="0" normalizeH="0" baseline="0" noProof="1" dirty="0">
                <a:ln w="22225">
                  <a:solidFill>
                    <a:schemeClr val="accent2"/>
                  </a:solidFill>
                  <a:prstDash val="solid"/>
                </a:ln>
                <a:solidFill>
                  <a:schemeClr val="accent2">
                    <a:lumMod val="40000"/>
                    <a:lumOff val="60000"/>
                  </a:schemeClr>
                </a:solidFill>
                <a:latin typeface="Arial" panose="02080604020202020204" pitchFamily="34" charset="0"/>
                <a:ea typeface="黑体" panose="02010609060101010101" charset="-122"/>
                <a:cs typeface="+mn-cs"/>
              </a:rPr>
              <a:t>年</a:t>
            </a:r>
            <a:r>
              <a:rPr kumimoji="0" lang="en-US" altLang="zh-CN" sz="2800" b="1" kern="1200" cap="none" spc="0" normalizeH="0" baseline="0" noProof="1" dirty="0">
                <a:ln w="22225">
                  <a:solidFill>
                    <a:schemeClr val="accent2"/>
                  </a:solidFill>
                  <a:prstDash val="solid"/>
                </a:ln>
                <a:solidFill>
                  <a:schemeClr val="accent2">
                    <a:lumMod val="40000"/>
                    <a:lumOff val="60000"/>
                  </a:schemeClr>
                </a:solidFill>
                <a:latin typeface="Arial" panose="02080604020202020204" pitchFamily="34" charset="0"/>
                <a:ea typeface="黑体" panose="02010609060101010101" charset="-122"/>
                <a:cs typeface="+mn-cs"/>
              </a:rPr>
              <a:t>6</a:t>
            </a:r>
            <a:r>
              <a:rPr kumimoji="0" lang="zh-CN" altLang="en-US" sz="2800" b="1" kern="1200" cap="none" spc="0" normalizeH="0" baseline="0" noProof="1" dirty="0">
                <a:ln w="22225">
                  <a:solidFill>
                    <a:schemeClr val="accent2"/>
                  </a:solidFill>
                  <a:prstDash val="solid"/>
                </a:ln>
                <a:solidFill>
                  <a:schemeClr val="accent2">
                    <a:lumMod val="40000"/>
                    <a:lumOff val="60000"/>
                  </a:schemeClr>
                </a:solidFill>
                <a:latin typeface="Arial" panose="02080604020202020204" pitchFamily="34" charset="0"/>
                <a:ea typeface="黑体" panose="02010609060101010101" charset="-122"/>
                <a:cs typeface="+mn-cs"/>
              </a:rPr>
              <a:t>月</a:t>
            </a:r>
            <a:endParaRPr kumimoji="0" lang="zh-CN" altLang="en-US" sz="2800" b="1" kern="1200" cap="none" spc="0" normalizeH="0" baseline="0" noProof="1" dirty="0">
              <a:ln w="22225">
                <a:solidFill>
                  <a:schemeClr val="accent2"/>
                </a:solidFill>
                <a:prstDash val="solid"/>
              </a:ln>
              <a:solidFill>
                <a:schemeClr val="accent2">
                  <a:lumMod val="40000"/>
                  <a:lumOff val="60000"/>
                </a:schemeClr>
              </a:solidFill>
              <a:latin typeface="Arial" panose="02080604020202020204" pitchFamily="34" charset="0"/>
              <a:ea typeface="黑体" panose="02010609060101010101" charset="-122"/>
              <a:cs typeface="+mn-cs"/>
            </a:endParaRPr>
          </a:p>
        </p:txBody>
      </p:sp>
      <p:sp>
        <p:nvSpPr>
          <p:cNvPr id="4099" name="Rectangle 4"/>
          <p:cNvSpPr/>
          <p:nvPr/>
        </p:nvSpPr>
        <p:spPr>
          <a:xfrm>
            <a:off x="236538" y="1658938"/>
            <a:ext cx="8575675" cy="1322388"/>
          </a:xfrm>
          <a:prstGeom prst="rect">
            <a:avLst/>
          </a:prstGeom>
          <a:solidFill>
            <a:schemeClr val="bg1">
              <a:alpha val="25999"/>
            </a:schemeClr>
          </a:solidFill>
          <a:ln w="9525">
            <a:noFill/>
          </a:ln>
        </p:spPr>
        <p:txBody>
          <a:bodyPr wrap="square">
            <a:spAutoFit/>
          </a:bodyPr>
          <a:p>
            <a:pPr marL="0" marR="0" indent="0" algn="ctr" defTabSz="914400" rtl="0" eaLnBrk="0" fontAlgn="base" latinLnBrk="0" hangingPunct="0">
              <a:lnSpc>
                <a:spcPct val="100000"/>
              </a:lnSpc>
              <a:spcBef>
                <a:spcPct val="0"/>
              </a:spcBef>
              <a:spcAft>
                <a:spcPct val="0"/>
              </a:spcAft>
              <a:buClrTx/>
              <a:buSzTx/>
              <a:buFont typeface="Arial" panose="02080604020202020204" pitchFamily="34" charset="0"/>
              <a:buNone/>
            </a:pPr>
            <a:r>
              <a:rPr kumimoji="0" lang="zh-CN" altLang="en-US" sz="4000" b="1" i="0" u="none" strike="noStrike" kern="1200" cap="none" spc="0" normalizeH="0" baseline="0" noProof="1" dirty="0">
                <a:solidFill>
                  <a:srgbClr val="C00000"/>
                </a:solidFill>
                <a:effectLst>
                  <a:outerShdw blurRad="38100" dist="19050" dir="2700000" algn="tl" rotWithShape="0">
                    <a:schemeClr val="dk1">
                      <a:alpha val="40000"/>
                    </a:schemeClr>
                  </a:outerShdw>
                </a:effectLst>
                <a:latin typeface="Arial" panose="02080604020202020204" pitchFamily="34" charset="0"/>
                <a:ea typeface="黑体" panose="02010609060101010101" charset="-122"/>
                <a:cs typeface="+mn-cs"/>
              </a:rPr>
              <a:t>《</a:t>
            </a:r>
            <a:r>
              <a:rPr kumimoji="0" lang="zh-CN" altLang="zh-CN" sz="4000" b="1" i="0" u="none" strike="noStrike" kern="1200" cap="none" spc="0" normalizeH="0" baseline="0" noProof="1" dirty="0">
                <a:solidFill>
                  <a:srgbClr val="C00000"/>
                </a:solidFill>
                <a:effectLst>
                  <a:outerShdw blurRad="38100" dist="19050" dir="2700000" algn="tl" rotWithShape="0">
                    <a:schemeClr val="dk1">
                      <a:alpha val="40000"/>
                    </a:schemeClr>
                  </a:outerShdw>
                </a:effectLst>
                <a:latin typeface="Arial" panose="02080604020202020204" pitchFamily="34" charset="0"/>
                <a:ea typeface="黑体" panose="02010609060101010101" charset="-122"/>
                <a:cs typeface="+mn-cs"/>
              </a:rPr>
              <a:t>中华人民共和国</a:t>
            </a:r>
            <a:r>
              <a:rPr lang="zh-CN" altLang="zh-CN" sz="4000" b="1" strike="noStrike" noProof="1" dirty="0">
                <a:solidFill>
                  <a:srgbClr val="C00000"/>
                </a:solidFill>
                <a:effectLst>
                  <a:outerShdw blurRad="38100" dist="19050" dir="2700000" algn="tl" rotWithShape="0">
                    <a:schemeClr val="dk1">
                      <a:alpha val="40000"/>
                    </a:schemeClr>
                  </a:outerShdw>
                </a:effectLst>
                <a:latin typeface="Arial" panose="02080604020202020204" pitchFamily="34" charset="0"/>
                <a:ea typeface="黑体" panose="02010609060101010101" charset="-122"/>
                <a:cs typeface="+mn-cs"/>
                <a:sym typeface="+mn-ea"/>
              </a:rPr>
              <a:t>畜牧法</a:t>
            </a:r>
            <a:r>
              <a:rPr kumimoji="0" lang="zh-CN" altLang="zh-CN" sz="4000" b="1" i="0" u="none" strike="noStrike" kern="1200" cap="none" spc="0" normalizeH="0" baseline="0" noProof="1" dirty="0">
                <a:solidFill>
                  <a:srgbClr val="C00000"/>
                </a:solidFill>
                <a:effectLst>
                  <a:outerShdw blurRad="38100" dist="19050" dir="2700000" algn="tl" rotWithShape="0">
                    <a:schemeClr val="dk1">
                      <a:alpha val="40000"/>
                    </a:schemeClr>
                  </a:outerShdw>
                </a:effectLst>
                <a:latin typeface="Arial" panose="02080604020202020204" pitchFamily="34" charset="0"/>
                <a:ea typeface="黑体" panose="02010609060101010101" charset="-122"/>
                <a:cs typeface="+mn-cs"/>
              </a:rPr>
              <a:t>》</a:t>
            </a:r>
            <a:endParaRPr kumimoji="0" lang="zh-CN" altLang="zh-CN" sz="4000" b="1" i="0" u="none" strike="noStrike" kern="1200" cap="none" spc="0" normalizeH="0" baseline="0" noProof="1" dirty="0">
              <a:solidFill>
                <a:srgbClr val="C00000"/>
              </a:solidFill>
              <a:effectLst>
                <a:outerShdw blurRad="38100" dist="19050" dir="2700000" algn="tl" rotWithShape="0">
                  <a:schemeClr val="dk1">
                    <a:alpha val="40000"/>
                  </a:schemeClr>
                </a:outerShdw>
              </a:effectLst>
              <a:latin typeface="Arial" panose="02080604020202020204" pitchFamily="34" charset="0"/>
              <a:ea typeface="黑体" panose="02010609060101010101" charset="-122"/>
              <a:cs typeface="+mn-cs"/>
            </a:endParaRPr>
          </a:p>
          <a:p>
            <a:pPr marL="0" marR="0" indent="0" algn="ctr" defTabSz="914400" rtl="0" eaLnBrk="0" fontAlgn="base" latinLnBrk="0" hangingPunct="0">
              <a:lnSpc>
                <a:spcPct val="100000"/>
              </a:lnSpc>
              <a:spcBef>
                <a:spcPct val="0"/>
              </a:spcBef>
              <a:spcAft>
                <a:spcPct val="0"/>
              </a:spcAft>
              <a:buClrTx/>
              <a:buSzTx/>
              <a:buFont typeface="Arial" panose="02080604020202020204" pitchFamily="34" charset="0"/>
              <a:buNone/>
            </a:pPr>
            <a:r>
              <a:rPr kumimoji="0" lang="zh-CN" altLang="zh-CN" sz="4000" b="1" i="0" u="none" strike="noStrike" kern="1200" cap="none" spc="0" normalizeH="0" baseline="0" noProof="1" dirty="0">
                <a:solidFill>
                  <a:srgbClr val="C00000"/>
                </a:solidFill>
                <a:effectLst>
                  <a:outerShdw blurRad="38100" dist="19050" dir="2700000" algn="tl" rotWithShape="0">
                    <a:schemeClr val="dk1">
                      <a:alpha val="40000"/>
                    </a:schemeClr>
                  </a:outerShdw>
                </a:effectLst>
                <a:latin typeface="Arial" panose="02080604020202020204" pitchFamily="34" charset="0"/>
                <a:ea typeface="黑体" panose="02010609060101010101" charset="-122"/>
                <a:cs typeface="+mn-cs"/>
              </a:rPr>
              <a:t>修订重点解读</a:t>
            </a:r>
            <a:endParaRPr kumimoji="0" lang="zh-CN" altLang="zh-CN" sz="4000" b="1" i="0" u="none" strike="noStrike" kern="1200" cap="none" spc="0" normalizeH="0" baseline="0" noProof="1" dirty="0">
              <a:solidFill>
                <a:srgbClr val="C00000"/>
              </a:solidFill>
              <a:effectLst>
                <a:outerShdw blurRad="38100" dist="19050" dir="2700000" algn="tl" rotWithShape="0">
                  <a:schemeClr val="dk1">
                    <a:alpha val="40000"/>
                  </a:schemeClr>
                </a:outerShdw>
              </a:effectLst>
              <a:latin typeface="Arial" panose="02080604020202020204" pitchFamily="34" charset="0"/>
              <a:ea typeface="黑体" panose="02010609060101010101" charset="-122"/>
              <a:cs typeface="+mn-cs"/>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1" name="标题 5121"/>
          <p:cNvSpPr>
            <a:spLocks noGrp="1"/>
          </p:cNvSpPr>
          <p:nvPr>
            <p:ph type="title"/>
          </p:nvPr>
        </p:nvSpPr>
        <p:spPr>
          <a:xfrm>
            <a:off x="838200" y="317500"/>
            <a:ext cx="7543800" cy="1944688"/>
          </a:xfrm>
        </p:spPr>
        <p:txBody>
          <a:bodyPr anchor="ctr" anchorCtr="0"/>
          <a:p>
            <a:pPr algn="l"/>
            <a:endParaRPr lang="zh-CN" altLang="en-US" sz="2400" b="0" dirty="0"/>
          </a:p>
        </p:txBody>
      </p:sp>
      <p:sp>
        <p:nvSpPr>
          <p:cNvPr id="4098" name="文本占位符 5122"/>
          <p:cNvSpPr>
            <a:spLocks noGrp="1"/>
          </p:cNvSpPr>
          <p:nvPr>
            <p:ph idx="1"/>
          </p:nvPr>
        </p:nvSpPr>
        <p:spPr>
          <a:xfrm>
            <a:off x="333375" y="2035175"/>
            <a:ext cx="8553450" cy="4527550"/>
          </a:xfrm>
        </p:spPr>
        <p:txBody>
          <a:bodyPr anchor="t" anchorCtr="0"/>
          <a:p>
            <a:pPr fontAlgn="base"/>
            <a:endParaRPr lang="zh-CN" altLang="en-US" sz="2400" strike="noStrike" noProof="1" dirty="0">
              <a:ln w="22225">
                <a:solidFill>
                  <a:schemeClr val="accent2"/>
                </a:solidFill>
                <a:prstDash val="solid"/>
              </a:ln>
              <a:solidFill>
                <a:schemeClr val="accent2">
                  <a:lumMod val="40000"/>
                  <a:lumOff val="60000"/>
                </a:schemeClr>
              </a:solidFill>
              <a:effectLst/>
            </a:endParaRPr>
          </a:p>
          <a:p>
            <a:pPr fontAlgn="base"/>
            <a:endParaRPr lang="zh-CN" altLang="en-US" strike="noStrike" noProof="1" dirty="0"/>
          </a:p>
          <a:p>
            <a:pPr fontAlgn="base"/>
            <a:endParaRPr lang="zh-CN" altLang="en-US" b="1" strike="noStrike" noProof="1">
              <a:latin typeface="仿宋_GB2312" panose="02010609030101010101" pitchFamily="1" charset="-122"/>
              <a:ea typeface="仿宋_GB2312" panose="02010609030101010101" pitchFamily="1" charset="-122"/>
              <a:cs typeface="Calibri" pitchFamily="2" charset="0"/>
              <a:sym typeface="+mn-ea"/>
            </a:endParaRPr>
          </a:p>
          <a:p>
            <a:pPr fontAlgn="base"/>
            <a:endParaRPr lang="zh-CN" altLang="en-US" sz="1400" b="1" strike="noStrike" noProof="1">
              <a:latin typeface="仿宋_GB2312" panose="02010609030101010101" pitchFamily="1" charset="-122"/>
              <a:ea typeface="仿宋_GB2312" panose="02010609030101010101" pitchFamily="1" charset="-122"/>
              <a:cs typeface="Calibri" pitchFamily="2" charset="0"/>
              <a:sym typeface="+mn-ea"/>
            </a:endParaRPr>
          </a:p>
          <a:p>
            <a:pPr marL="0" indent="0" fontAlgn="base">
              <a:buNone/>
            </a:pPr>
            <a:r>
              <a:rPr lang="zh-CN" altLang="en-US" b="1" strike="noStrike" noProof="1">
                <a:latin typeface="仿宋_GB2312" panose="02010609030101010101" pitchFamily="1" charset="-122"/>
                <a:ea typeface="仿宋_GB2312" panose="02010609030101010101" pitchFamily="1" charset="-122"/>
                <a:cs typeface="Calibri" pitchFamily="2" charset="0"/>
                <a:sym typeface="+mn-ea"/>
              </a:rPr>
              <a:t>            </a:t>
            </a:r>
            <a:endParaRPr lang="zh-CN" altLang="en-US" b="1" strike="noStrike" noProof="1">
              <a:latin typeface="仿宋_GB2312" panose="02010609030101010101" pitchFamily="1" charset="-122"/>
              <a:ea typeface="仿宋_GB2312" panose="02010609030101010101" pitchFamily="1" charset="-122"/>
              <a:cs typeface="Calibri" pitchFamily="2" charset="0"/>
              <a:sym typeface="+mn-ea"/>
            </a:endParaRPr>
          </a:p>
          <a:p>
            <a:pPr fontAlgn="base"/>
            <a:endParaRPr lang="zh-CN" altLang="en-US" sz="1400" b="1" strike="noStrike" noProof="1">
              <a:latin typeface="仿宋_GB2312" panose="02010609030101010101" pitchFamily="1" charset="-122"/>
              <a:ea typeface="仿宋_GB2312" panose="02010609030101010101" pitchFamily="1" charset="-122"/>
              <a:cs typeface="Calibri" pitchFamily="2" charset="0"/>
              <a:sym typeface="+mn-ea"/>
            </a:endParaRPr>
          </a:p>
          <a:p>
            <a:pPr fontAlgn="base"/>
            <a:endParaRPr lang="zh-CN" altLang="en-US" sz="1400" b="1" strike="noStrike" noProof="1">
              <a:latin typeface="仿宋_GB2312" panose="02010609030101010101" pitchFamily="1" charset="-122"/>
              <a:ea typeface="仿宋_GB2312" panose="02010609030101010101" pitchFamily="1" charset="-122"/>
              <a:cs typeface="Calibri" pitchFamily="2" charset="0"/>
              <a:sym typeface="+mn-ea"/>
            </a:endParaRPr>
          </a:p>
          <a:p>
            <a:pPr fontAlgn="base"/>
            <a:endParaRPr lang="zh-CN" altLang="en-US" sz="1400" b="1" strike="noStrike" noProof="1">
              <a:latin typeface="仿宋_GB2312" panose="02010609030101010101" pitchFamily="1" charset="-122"/>
              <a:ea typeface="仿宋_GB2312" panose="02010609030101010101" pitchFamily="1" charset="-122"/>
              <a:cs typeface="Calibri" pitchFamily="2" charset="0"/>
              <a:sym typeface="+mn-ea"/>
            </a:endParaRPr>
          </a:p>
          <a:p>
            <a:pPr fontAlgn="base"/>
            <a:endParaRPr lang="zh-CN" altLang="en-US" sz="1800" b="1" strike="noStrike" noProof="1" dirty="0">
              <a:solidFill>
                <a:srgbClr val="FF0000"/>
              </a:solidFill>
              <a:sym typeface="+mn-ea"/>
            </a:endParaRPr>
          </a:p>
        </p:txBody>
      </p:sp>
      <p:graphicFrame>
        <p:nvGraphicFramePr>
          <p:cNvPr id="5123" name="表格 5122"/>
          <p:cNvGraphicFramePr/>
          <p:nvPr/>
        </p:nvGraphicFramePr>
        <p:xfrm>
          <a:off x="1422400" y="671513"/>
          <a:ext cx="6376988" cy="1098550"/>
        </p:xfrm>
        <a:graphic>
          <a:graphicData uri="http://schemas.openxmlformats.org/drawingml/2006/table">
            <a:tbl>
              <a:tblPr/>
              <a:tblGrid>
                <a:gridCol w="6376988"/>
              </a:tblGrid>
              <a:tr h="579438">
                <a:tc>
                  <a:txBody>
                    <a:bodyPr/>
                    <a:p>
                      <a:pPr algn="ctr">
                        <a:buNone/>
                      </a:pPr>
                      <a:r>
                        <a:rPr lang="zh-CN" altLang="en-US" sz="2800" b="1">
                          <a:solidFill>
                            <a:srgbClr val="C00000"/>
                          </a:solidFill>
                          <a:latin typeface="微软雅黑" pitchFamily="2" charset="-122"/>
                          <a:ea typeface="微软雅黑" pitchFamily="2" charset="-122"/>
                        </a:rPr>
                        <a:t>《中华人民共和国畜牧法》</a:t>
                      </a:r>
                      <a:endParaRPr lang="zh-CN" altLang="en-US" sz="2800" b="1">
                        <a:solidFill>
                          <a:srgbClr val="C00000"/>
                        </a:solidFill>
                        <a:latin typeface="微软雅黑" pitchFamily="2" charset="-122"/>
                        <a:ea typeface="微软雅黑" pitchFamily="2" charset="-122"/>
                      </a:endParaRPr>
                    </a:p>
                  </a:txBody>
                  <a:tcPr marL="114300" marR="114300" marT="76200" marB="76200" anchor="t">
                    <a:lnL cap="flat">
                      <a:noFill/>
                    </a:lnL>
                    <a:lnR cap="flat">
                      <a:noFill/>
                    </a:lnR>
                    <a:lnT cap="flat">
                      <a:noFill/>
                    </a:lnT>
                    <a:lnB cap="flat">
                      <a:noFill/>
                    </a:lnB>
                    <a:lnTlToBr>
                      <a:noFill/>
                    </a:lnTlToBr>
                    <a:lnBlToTr>
                      <a:noFill/>
                    </a:lnBlToTr>
                    <a:noFill/>
                  </a:tcPr>
                </a:tc>
              </a:tr>
              <a:tr h="517525">
                <a:tc>
                  <a:txBody>
                    <a:bodyPr/>
                    <a:p>
                      <a:pPr>
                        <a:buNone/>
                      </a:pPr>
                      <a:endParaRPr lang="zh-CN" altLang="en-US" sz="2400" b="1">
                        <a:solidFill>
                          <a:srgbClr val="000000"/>
                        </a:solidFill>
                        <a:latin typeface="仿宋_GB2312" panose="02010609030101010101" pitchFamily="1" charset="-122"/>
                        <a:ea typeface="仿宋_GB2312" panose="02010609030101010101" pitchFamily="1" charset="-122"/>
                      </a:endParaRPr>
                    </a:p>
                  </a:txBody>
                  <a:tcPr marL="114300" marR="114300" marT="76200" marB="76200" anchor="t">
                    <a:lnL cap="flat">
                      <a:noFill/>
                    </a:lnL>
                    <a:lnR cap="flat">
                      <a:noFill/>
                    </a:lnR>
                    <a:lnT cap="flat">
                      <a:noFill/>
                    </a:lnT>
                    <a:lnB cap="flat">
                      <a:noFill/>
                    </a:lnB>
                    <a:lnTlToBr>
                      <a:noFill/>
                    </a:lnTlToBr>
                    <a:lnBlToTr>
                      <a:noFill/>
                    </a:lnBlToTr>
                    <a:noFill/>
                  </a:tcPr>
                </a:tc>
              </a:tr>
            </a:tbl>
          </a:graphicData>
        </a:graphic>
      </p:graphicFrame>
      <p:sp>
        <p:nvSpPr>
          <p:cNvPr id="5" name="右箭头 4"/>
          <p:cNvSpPr/>
          <p:nvPr/>
        </p:nvSpPr>
        <p:spPr>
          <a:xfrm>
            <a:off x="3173413" y="2622550"/>
            <a:ext cx="2405063" cy="10747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algn="ctr" fontAlgn="base"/>
            <a:endParaRPr lang="zh-CN" altLang="en-US" strike="noStrike" noProof="1">
              <a:solidFill>
                <a:srgbClr val="FFFFFF"/>
              </a:solidFill>
              <a:latin typeface="微软雅黑" pitchFamily="2" charset="-122"/>
              <a:ea typeface="微软雅黑" pitchFamily="2" charset="-122"/>
            </a:endParaRPr>
          </a:p>
        </p:txBody>
      </p:sp>
      <p:sp>
        <p:nvSpPr>
          <p:cNvPr id="9" name="上箭头 8"/>
          <p:cNvSpPr/>
          <p:nvPr/>
        </p:nvSpPr>
        <p:spPr>
          <a:xfrm>
            <a:off x="4035425" y="3565525"/>
            <a:ext cx="431800" cy="157638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algn="ctr" fontAlgn="base"/>
            <a:endParaRPr lang="zh-CN" altLang="en-US" strike="noStrike" noProof="1">
              <a:solidFill>
                <a:srgbClr val="FFFFFF"/>
              </a:solidFill>
              <a:latin typeface="微软雅黑" pitchFamily="2" charset="-122"/>
              <a:ea typeface="微软雅黑" pitchFamily="2" charset="-122"/>
            </a:endParaRPr>
          </a:p>
        </p:txBody>
      </p:sp>
      <p:sp>
        <p:nvSpPr>
          <p:cNvPr id="6" name="圆角矩形 5"/>
          <p:cNvSpPr/>
          <p:nvPr/>
        </p:nvSpPr>
        <p:spPr>
          <a:xfrm>
            <a:off x="5711825" y="1543050"/>
            <a:ext cx="2670175" cy="317658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en-US" altLang="zh-CN" sz="2400" strike="noStrike" noProof="1">
                <a:solidFill>
                  <a:schemeClr val="accent2"/>
                </a:solidFill>
                <a:latin typeface="微软雅黑" pitchFamily="2" charset="-122"/>
                <a:ea typeface="微软雅黑" pitchFamily="2" charset="-122"/>
                <a:sym typeface="微软雅黑" pitchFamily="2" charset="-122"/>
              </a:rPr>
              <a:t>2022</a:t>
            </a:r>
            <a:r>
              <a:rPr lang="zh-CN" altLang="en-US" sz="2400" strike="noStrike" noProof="1">
                <a:solidFill>
                  <a:schemeClr val="accent2"/>
                </a:solidFill>
                <a:latin typeface="微软雅黑" pitchFamily="2" charset="-122"/>
                <a:ea typeface="微软雅黑" pitchFamily="2" charset="-122"/>
                <a:sym typeface="微软雅黑" pitchFamily="2" charset="-122"/>
              </a:rPr>
              <a:t>年</a:t>
            </a:r>
            <a:r>
              <a:rPr lang="en-US" altLang="zh-CN" sz="2400" strike="noStrike" noProof="1">
                <a:solidFill>
                  <a:schemeClr val="accent2"/>
                </a:solidFill>
                <a:latin typeface="微软雅黑" pitchFamily="2" charset="-122"/>
                <a:ea typeface="微软雅黑" pitchFamily="2" charset="-122"/>
                <a:sym typeface="微软雅黑" pitchFamily="2" charset="-122"/>
              </a:rPr>
              <a:t>10</a:t>
            </a:r>
            <a:r>
              <a:rPr lang="zh-CN" altLang="en-US" sz="2400" strike="noStrike" noProof="1">
                <a:solidFill>
                  <a:schemeClr val="accent2"/>
                </a:solidFill>
                <a:latin typeface="微软雅黑" pitchFamily="2" charset="-122"/>
                <a:ea typeface="微软雅黑" pitchFamily="2" charset="-122"/>
                <a:sym typeface="微软雅黑" pitchFamily="2" charset="-122"/>
              </a:rPr>
              <a:t>月</a:t>
            </a:r>
            <a:r>
              <a:rPr lang="en-US" altLang="zh-CN" sz="2400" strike="noStrike" noProof="1">
                <a:solidFill>
                  <a:schemeClr val="accent2"/>
                </a:solidFill>
                <a:latin typeface="微软雅黑" pitchFamily="2" charset="-122"/>
                <a:ea typeface="微软雅黑" pitchFamily="2" charset="-122"/>
                <a:sym typeface="微软雅黑" pitchFamily="2" charset="-122"/>
              </a:rPr>
              <a:t>30</a:t>
            </a:r>
            <a:r>
              <a:rPr lang="zh-CN" altLang="en-US" sz="2400" strike="noStrike" noProof="1">
                <a:solidFill>
                  <a:schemeClr val="accent2"/>
                </a:solidFill>
                <a:latin typeface="微软雅黑" pitchFamily="2" charset="-122"/>
                <a:ea typeface="微软雅黑" pitchFamily="2" charset="-122"/>
                <a:sym typeface="微软雅黑" pitchFamily="2" charset="-122"/>
              </a:rPr>
              <a:t>日第十三届全国人民代表大会常务委员会第三十七次会议修订，</a:t>
            </a:r>
            <a:endParaRPr lang="zh-CN" altLang="en-US" sz="2400" strike="noStrike" noProof="1">
              <a:solidFill>
                <a:schemeClr val="accent2"/>
              </a:solidFill>
              <a:latin typeface="微软雅黑" pitchFamily="2" charset="-122"/>
              <a:ea typeface="微软雅黑" pitchFamily="2" charset="-122"/>
              <a:sym typeface="微软雅黑" pitchFamily="2" charset="-122"/>
            </a:endParaRPr>
          </a:p>
          <a:p>
            <a:pPr lvl="0" fontAlgn="base"/>
            <a:r>
              <a:rPr lang="zh-CN" altLang="en-US" sz="2400" strike="noStrike" noProof="1">
                <a:solidFill>
                  <a:schemeClr val="accent2"/>
                </a:solidFill>
                <a:latin typeface="微软雅黑" pitchFamily="2" charset="-122"/>
                <a:ea typeface="微软雅黑" pitchFamily="2" charset="-122"/>
                <a:sym typeface="微软雅黑" pitchFamily="2" charset="-122"/>
              </a:rPr>
              <a:t>2023年3月1日起施行</a:t>
            </a:r>
            <a:endParaRPr lang="zh-CN" altLang="en-US" sz="2400" strike="noStrike" noProof="1">
              <a:solidFill>
                <a:srgbClr val="000000"/>
              </a:solidFill>
              <a:latin typeface="微软雅黑" pitchFamily="2" charset="-122"/>
              <a:ea typeface="微软雅黑" pitchFamily="2" charset="-122"/>
            </a:endParaRPr>
          </a:p>
        </p:txBody>
      </p:sp>
      <p:sp>
        <p:nvSpPr>
          <p:cNvPr id="7" name="圆角矩形 6"/>
          <p:cNvSpPr/>
          <p:nvPr/>
        </p:nvSpPr>
        <p:spPr>
          <a:xfrm>
            <a:off x="544513" y="1835150"/>
            <a:ext cx="2286000" cy="26495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l" fontAlgn="base"/>
            <a:r>
              <a:rPr lang="en-US" altLang="zh-CN" strike="noStrike" noProof="1">
                <a:solidFill>
                  <a:srgbClr val="002060"/>
                </a:solidFill>
                <a:latin typeface="微软雅黑" pitchFamily="2" charset="-122"/>
                <a:ea typeface="微软雅黑" pitchFamily="2" charset="-122"/>
                <a:cs typeface="Calibri" pitchFamily="2" charset="0"/>
                <a:sym typeface="+mn-ea"/>
              </a:rPr>
              <a:t>2005</a:t>
            </a:r>
            <a:r>
              <a:rPr lang="zh-CN" altLang="en-US" strike="noStrike" noProof="1">
                <a:solidFill>
                  <a:srgbClr val="002060"/>
                </a:solidFill>
                <a:latin typeface="微软雅黑" pitchFamily="2" charset="-122"/>
                <a:ea typeface="微软雅黑" pitchFamily="2" charset="-122"/>
                <a:cs typeface="Calibri" pitchFamily="2" charset="0"/>
                <a:sym typeface="+mn-ea"/>
              </a:rPr>
              <a:t>年</a:t>
            </a:r>
            <a:r>
              <a:rPr lang="en-US" altLang="zh-CN" strike="noStrike" noProof="1">
                <a:solidFill>
                  <a:srgbClr val="002060"/>
                </a:solidFill>
                <a:latin typeface="微软雅黑" pitchFamily="2" charset="-122"/>
                <a:ea typeface="微软雅黑" pitchFamily="2" charset="-122"/>
                <a:cs typeface="Calibri" pitchFamily="2" charset="0"/>
                <a:sym typeface="+mn-ea"/>
              </a:rPr>
              <a:t>12</a:t>
            </a:r>
            <a:r>
              <a:rPr lang="zh-CN" altLang="en-US" strike="noStrike" noProof="1">
                <a:solidFill>
                  <a:srgbClr val="002060"/>
                </a:solidFill>
                <a:latin typeface="微软雅黑" pitchFamily="2" charset="-122"/>
                <a:ea typeface="微软雅黑" pitchFamily="2" charset="-122"/>
                <a:cs typeface="Calibri" pitchFamily="2" charset="0"/>
                <a:sym typeface="+mn-ea"/>
              </a:rPr>
              <a:t>月</a:t>
            </a:r>
            <a:r>
              <a:rPr lang="en-US" altLang="zh-CN" strike="noStrike" noProof="1">
                <a:solidFill>
                  <a:srgbClr val="002060"/>
                </a:solidFill>
                <a:latin typeface="微软雅黑" pitchFamily="2" charset="-122"/>
                <a:ea typeface="微软雅黑" pitchFamily="2" charset="-122"/>
                <a:cs typeface="Calibri" pitchFamily="2" charset="0"/>
                <a:sym typeface="+mn-ea"/>
              </a:rPr>
              <a:t>29</a:t>
            </a:r>
            <a:r>
              <a:rPr lang="zh-CN" altLang="en-US" strike="noStrike" noProof="1">
                <a:solidFill>
                  <a:srgbClr val="002060"/>
                </a:solidFill>
                <a:latin typeface="微软雅黑" pitchFamily="2" charset="-122"/>
                <a:ea typeface="微软雅黑" pitchFamily="2" charset="-122"/>
                <a:cs typeface="Calibri" pitchFamily="2" charset="0"/>
                <a:sym typeface="+mn-ea"/>
              </a:rPr>
              <a:t>日第十届全国人民代表大会常务委员会第十九次会议通过，2006年7月1日起施行</a:t>
            </a:r>
            <a:endParaRPr lang="zh-CN" altLang="en-US" strike="noStrike" noProof="1">
              <a:latin typeface="微软雅黑" pitchFamily="2" charset="-122"/>
              <a:ea typeface="微软雅黑" pitchFamily="2" charset="-122"/>
            </a:endParaRPr>
          </a:p>
        </p:txBody>
      </p:sp>
      <p:sp>
        <p:nvSpPr>
          <p:cNvPr id="8" name="圆角矩形 7"/>
          <p:cNvSpPr/>
          <p:nvPr/>
        </p:nvSpPr>
        <p:spPr>
          <a:xfrm>
            <a:off x="822325" y="5141913"/>
            <a:ext cx="6858000" cy="11636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trike="noStrike" noProof="1">
                <a:solidFill>
                  <a:srgbClr val="002060"/>
                </a:solidFill>
                <a:latin typeface="微软雅黑" pitchFamily="2" charset="-122"/>
                <a:ea typeface="微软雅黑" pitchFamily="2" charset="-122"/>
                <a:sym typeface="微软雅黑" pitchFamily="2" charset="-122"/>
              </a:rPr>
              <a:t>2015年4月24日第十二届全国人民代表大会常务委员会第十四次会议《关于修改&lt;中华人民共和国计量法&gt;等五部法律的决定》修正</a:t>
            </a:r>
            <a:endParaRPr lang="zh-CN" altLang="en-US" strike="noStrike" noProof="1">
              <a:solidFill>
                <a:srgbClr val="002060"/>
              </a:solidFill>
              <a:latin typeface="微软雅黑" pitchFamily="2" charset="-122"/>
              <a:ea typeface="微软雅黑" pitchFamily="2" charset="-122"/>
              <a:sym typeface="微软雅黑" pitchFamily="2" charset="-122"/>
            </a:endParaRPr>
          </a:p>
        </p:txBody>
      </p:sp>
    </p:spTree>
  </p:cSld>
  <p:clrMapOvr>
    <a:masterClrMapping/>
  </p:clrMapOvr>
  <p:transition>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1" name="标题 6145"/>
          <p:cNvSpPr>
            <a:spLocks noGrp="1"/>
          </p:cNvSpPr>
          <p:nvPr>
            <p:ph type="title"/>
          </p:nvPr>
        </p:nvSpPr>
        <p:spPr>
          <a:xfrm>
            <a:off x="457200" y="284163"/>
            <a:ext cx="7935913" cy="1143000"/>
          </a:xfrm>
        </p:spPr>
        <p:txBody>
          <a:bodyPr anchor="ctr" anchorCtr="0"/>
          <a:p>
            <a:pPr algn="l" fontAlgn="base"/>
            <a:endParaRPr lang="zh-CN" altLang="en-US" b="0" strike="noStrike" noProof="1" dirty="0">
              <a:ln w="22225">
                <a:solidFill>
                  <a:schemeClr val="accent2"/>
                </a:solidFill>
                <a:prstDash val="solid"/>
              </a:ln>
              <a:solidFill>
                <a:schemeClr val="accent2">
                  <a:lumMod val="40000"/>
                  <a:lumOff val="60000"/>
                </a:schemeClr>
              </a:solidFill>
              <a:effectLst/>
            </a:endParaRPr>
          </a:p>
        </p:txBody>
      </p:sp>
      <p:sp>
        <p:nvSpPr>
          <p:cNvPr id="6146" name="文本占位符 6146"/>
          <p:cNvSpPr>
            <a:spLocks noGrp="1"/>
          </p:cNvSpPr>
          <p:nvPr>
            <p:ph idx="1"/>
          </p:nvPr>
        </p:nvSpPr>
        <p:spPr/>
        <p:txBody>
          <a:bodyPr anchor="t" anchorCtr="0"/>
          <a:p>
            <a:pPr marL="0" indent="0">
              <a:buNone/>
            </a:pPr>
            <a:endParaRPr lang="zh-CN" altLang="en-US" sz="2000" dirty="0"/>
          </a:p>
        </p:txBody>
      </p:sp>
      <p:graphicFrame>
        <p:nvGraphicFramePr>
          <p:cNvPr id="2" name="图示 1"/>
          <p:cNvGraphicFramePr/>
          <p:nvPr/>
        </p:nvGraphicFramePr>
        <p:xfrm>
          <a:off x="706745" y="1153794"/>
          <a:ext cx="8128000" cy="5418456"/>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transition>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pPr algn="l"/>
            <a:r>
              <a:rPr lang="zh-CN" altLang="zh-CN" b="0">
                <a:ln w="22225">
                  <a:solidFill>
                    <a:schemeClr val="accent2"/>
                  </a:solidFill>
                  <a:prstDash val="solid"/>
                </a:ln>
                <a:solidFill>
                  <a:schemeClr val="accent2">
                    <a:lumMod val="40000"/>
                    <a:lumOff val="60000"/>
                  </a:schemeClr>
                </a:solidFill>
                <a:effectLst/>
                <a:sym typeface="+mn-ea"/>
              </a:rPr>
              <a:t>（一）产业背景</a:t>
            </a:r>
            <a:br>
              <a:rPr lang="zh-CN" altLang="zh-CN" b="0" strike="noStrike" noProof="1">
                <a:ln w="22225">
                  <a:solidFill>
                    <a:schemeClr val="accent2"/>
                  </a:solidFill>
                  <a:prstDash val="solid"/>
                </a:ln>
                <a:solidFill>
                  <a:schemeClr val="accent2">
                    <a:lumMod val="40000"/>
                    <a:lumOff val="60000"/>
                  </a:schemeClr>
                </a:solidFill>
                <a:effectLst/>
              </a:rPr>
            </a:br>
            <a:endParaRPr lang="zh-CN" altLang="en-US"/>
          </a:p>
        </p:txBody>
      </p:sp>
      <p:sp>
        <p:nvSpPr>
          <p:cNvPr id="3" name="内容占位符 2"/>
          <p:cNvSpPr>
            <a:spLocks noGrp="1"/>
          </p:cNvSpPr>
          <p:nvPr>
            <p:ph idx="1"/>
          </p:nvPr>
        </p:nvSpPr>
        <p:spPr>
          <a:xfrm>
            <a:off x="460375" y="1066800"/>
            <a:ext cx="8229600" cy="5057140"/>
          </a:xfrm>
        </p:spPr>
        <p:txBody>
          <a:bodyPr/>
          <a:p>
            <a:pPr marL="0" indent="0">
              <a:buNone/>
            </a:pPr>
            <a:r>
              <a:rPr lang="zh-CN" altLang="en-US"/>
              <a:t>畜禽养殖量大</a:t>
            </a:r>
            <a:endParaRPr lang="zh-CN" altLang="en-US"/>
          </a:p>
          <a:p>
            <a:r>
              <a:rPr lang="zh-CN" altLang="en-US" sz="1600"/>
              <a:t>中国是世界上主要的畜牧业生产大国。2022年，畜牧业产值4.07万亿元，占农林牧渔业总产值</a:t>
            </a:r>
            <a:r>
              <a:rPr lang="en-US" altLang="zh-CN" sz="1600"/>
              <a:t>26%</a:t>
            </a:r>
            <a:r>
              <a:rPr lang="zh-CN" altLang="en-US" sz="1600"/>
              <a:t>。猪牛羊禽肉产量 9226.8万吨、禽蛋产量3456.4万吨、 牛奶产量3931.6万吨。</a:t>
            </a:r>
            <a:endParaRPr lang="zh-CN" altLang="en-US" sz="1600"/>
          </a:p>
        </p:txBody>
      </p:sp>
      <p:pic>
        <p:nvPicPr>
          <p:cNvPr id="4" name="图片 3" descr="截图-2023年6月26日 15时26分47秒"/>
          <p:cNvPicPr>
            <a:picLocks noChangeAspect="1"/>
          </p:cNvPicPr>
          <p:nvPr/>
        </p:nvPicPr>
        <p:blipFill>
          <a:blip r:embed="rId1"/>
          <a:stretch>
            <a:fillRect/>
          </a:stretch>
        </p:blipFill>
        <p:spPr>
          <a:xfrm>
            <a:off x="2209800" y="2362200"/>
            <a:ext cx="6480175" cy="2644775"/>
          </a:xfrm>
          <a:prstGeom prst="rect">
            <a:avLst/>
          </a:prstGeom>
        </p:spPr>
      </p:pic>
      <p:pic>
        <p:nvPicPr>
          <p:cNvPr id="5" name="图片 4" descr="截图-2023年6月26日 15时26分59秒"/>
          <p:cNvPicPr>
            <a:picLocks noChangeAspect="1"/>
          </p:cNvPicPr>
          <p:nvPr/>
        </p:nvPicPr>
        <p:blipFill>
          <a:blip r:embed="rId2"/>
          <a:stretch>
            <a:fillRect/>
          </a:stretch>
        </p:blipFill>
        <p:spPr>
          <a:xfrm>
            <a:off x="488315" y="4953000"/>
            <a:ext cx="1416685" cy="1798955"/>
          </a:xfrm>
          <a:prstGeom prst="rect">
            <a:avLst/>
          </a:prstGeom>
        </p:spPr>
      </p:pic>
      <p:pic>
        <p:nvPicPr>
          <p:cNvPr id="6" name="图片 5" descr="截图-2023年6月26日 15时27分22秒"/>
          <p:cNvPicPr>
            <a:picLocks noChangeAspect="1"/>
          </p:cNvPicPr>
          <p:nvPr/>
        </p:nvPicPr>
        <p:blipFill>
          <a:blip r:embed="rId3"/>
          <a:stretch>
            <a:fillRect/>
          </a:stretch>
        </p:blipFill>
        <p:spPr>
          <a:xfrm>
            <a:off x="1905000" y="4953000"/>
            <a:ext cx="1320165" cy="1776730"/>
          </a:xfrm>
          <a:prstGeom prst="rect">
            <a:avLst/>
          </a:prstGeom>
        </p:spPr>
      </p:pic>
      <p:pic>
        <p:nvPicPr>
          <p:cNvPr id="7" name="图片 6" descr="截图-2023年6月26日 15时27分40秒"/>
          <p:cNvPicPr>
            <a:picLocks noChangeAspect="1"/>
          </p:cNvPicPr>
          <p:nvPr/>
        </p:nvPicPr>
        <p:blipFill>
          <a:blip r:embed="rId4"/>
          <a:stretch>
            <a:fillRect/>
          </a:stretch>
        </p:blipFill>
        <p:spPr>
          <a:xfrm>
            <a:off x="3200400" y="4942205"/>
            <a:ext cx="1244600" cy="1798955"/>
          </a:xfrm>
          <a:prstGeom prst="rect">
            <a:avLst/>
          </a:prstGeom>
        </p:spPr>
      </p:pic>
    </p:spTree>
  </p:cSld>
  <p:clrMapOvr>
    <a:masterClrMapping/>
  </p:clrMapOvr>
  <p:transition>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457200" y="274955"/>
            <a:ext cx="7735570" cy="1143000"/>
          </a:xfrm>
        </p:spPr>
        <p:txBody>
          <a:bodyPr>
            <a:scene3d>
              <a:camera prst="orthographicFront"/>
              <a:lightRig rig="threePt" dir="t"/>
            </a:scene3d>
          </a:bodyPr>
          <a:p>
            <a:pPr algn="l"/>
            <a:r>
              <a:rPr lang="zh-CN" altLang="en-US">
                <a:ln w="22225">
                  <a:solidFill>
                    <a:schemeClr val="accent2"/>
                  </a:solidFill>
                  <a:prstDash val="solid"/>
                </a:ln>
                <a:solidFill>
                  <a:schemeClr val="accent2">
                    <a:lumMod val="40000"/>
                    <a:lumOff val="60000"/>
                  </a:schemeClr>
                </a:solidFill>
                <a:effectLst/>
              </a:rPr>
              <a:t>广东</a:t>
            </a:r>
            <a:r>
              <a:rPr lang="en-US" altLang="zh-CN">
                <a:ln w="22225">
                  <a:solidFill>
                    <a:schemeClr val="accent2"/>
                  </a:solidFill>
                  <a:prstDash val="solid"/>
                </a:ln>
                <a:solidFill>
                  <a:schemeClr val="accent2">
                    <a:lumMod val="40000"/>
                    <a:lumOff val="60000"/>
                  </a:schemeClr>
                </a:solidFill>
                <a:effectLst/>
              </a:rPr>
              <a:t>:</a:t>
            </a:r>
            <a:r>
              <a:rPr lang="zh-CN" altLang="en-US">
                <a:ln w="22225">
                  <a:solidFill>
                    <a:schemeClr val="accent2"/>
                  </a:solidFill>
                  <a:prstDash val="solid"/>
                </a:ln>
                <a:solidFill>
                  <a:schemeClr val="accent2">
                    <a:lumMod val="40000"/>
                    <a:lumOff val="60000"/>
                  </a:schemeClr>
                </a:solidFill>
                <a:effectLst/>
              </a:rPr>
              <a:t>畜禽</a:t>
            </a:r>
            <a:r>
              <a:rPr lang="zh-CN" altLang="en-US">
                <a:ln w="22225">
                  <a:solidFill>
                    <a:schemeClr val="accent2"/>
                  </a:solidFill>
                  <a:prstDash val="solid"/>
                </a:ln>
                <a:solidFill>
                  <a:schemeClr val="accent2">
                    <a:lumMod val="40000"/>
                    <a:lumOff val="60000"/>
                  </a:schemeClr>
                </a:solidFill>
                <a:effectLst/>
              </a:rPr>
              <a:t>生产与消费大省</a:t>
            </a:r>
            <a:endParaRPr lang="zh-CN" altLang="en-US">
              <a:ln w="22225">
                <a:solidFill>
                  <a:schemeClr val="accent2"/>
                </a:solidFill>
                <a:prstDash val="solid"/>
              </a:ln>
              <a:solidFill>
                <a:schemeClr val="accent2">
                  <a:lumMod val="40000"/>
                  <a:lumOff val="60000"/>
                </a:schemeClr>
              </a:solidFill>
              <a:effectLst/>
            </a:endParaRPr>
          </a:p>
        </p:txBody>
      </p:sp>
      <p:sp>
        <p:nvSpPr>
          <p:cNvPr id="3" name="内容占位符 2"/>
          <p:cNvSpPr>
            <a:spLocks noGrp="1"/>
          </p:cNvSpPr>
          <p:nvPr>
            <p:ph idx="1"/>
          </p:nvPr>
        </p:nvSpPr>
        <p:spPr/>
        <p:txBody>
          <a:bodyPr/>
          <a:p>
            <a:r>
              <a:rPr lang="zh-CN" altLang="en-US" sz="2000"/>
              <a:t>2022年广东省畜牧业总产值为1681.3亿元，占农林牧渔业总产值18.9%。2022年全省肉类（猪禽牛羊肉）、禽蛋、牛奶产量分别为475.8万吨、47.2万吨、19.8万吨，同比增长分别为5.3%、8.1%、15.0%。</a:t>
            </a:r>
            <a:r>
              <a:rPr lang="zh-CN" altLang="en-US" sz="2000">
                <a:sym typeface="+mn-ea"/>
              </a:rPr>
              <a:t>肉类产量全国第八。</a:t>
            </a:r>
            <a:endParaRPr lang="zh-CN" altLang="en-US" sz="2000"/>
          </a:p>
          <a:p>
            <a:r>
              <a:rPr lang="zh-CN" altLang="en-US" sz="2000"/>
              <a:t>全省生猪出栏3496.8万头，排名全国第七；家禽出栏13.4亿只，排名全国第二。</a:t>
            </a:r>
            <a:endParaRPr lang="zh-CN" altLang="en-US" sz="2000"/>
          </a:p>
        </p:txBody>
      </p:sp>
    </p:spTree>
  </p:cSld>
  <p:clrMapOvr>
    <a:masterClrMapping/>
  </p:clrMapOvr>
  <p:transition>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pPr algn="l"/>
            <a:r>
              <a:rPr lang="zh-CN" altLang="en-US">
                <a:sym typeface="+mn-ea"/>
              </a:rPr>
              <a:t>养殖场户数量多</a:t>
            </a:r>
            <a:endParaRPr lang="zh-CN" altLang="en-US"/>
          </a:p>
        </p:txBody>
      </p:sp>
      <p:sp>
        <p:nvSpPr>
          <p:cNvPr id="3" name="内容占位符 2"/>
          <p:cNvSpPr>
            <a:spLocks noGrp="1"/>
          </p:cNvSpPr>
          <p:nvPr>
            <p:ph idx="1"/>
          </p:nvPr>
        </p:nvSpPr>
        <p:spPr>
          <a:xfrm>
            <a:off x="381000" y="1165860"/>
            <a:ext cx="8229600" cy="4525963"/>
          </a:xfrm>
        </p:spPr>
        <p:txBody>
          <a:bodyPr/>
          <a:p>
            <a:r>
              <a:rPr lang="zh-CN" altLang="en-US" sz="2400">
                <a:sym typeface="+mn-ea"/>
              </a:rPr>
              <a:t>中国共有畜禽养殖主体约6700万个，</a:t>
            </a:r>
            <a:r>
              <a:rPr lang="zh-CN" altLang="en-US" sz="2400">
                <a:sym typeface="+mn-ea"/>
              </a:rPr>
              <a:t>广东有畜禽养殖主体约</a:t>
            </a:r>
            <a:r>
              <a:rPr lang="en-US" altLang="zh-CN" sz="2400">
                <a:sym typeface="+mn-ea"/>
              </a:rPr>
              <a:t>200</a:t>
            </a:r>
            <a:r>
              <a:rPr lang="zh-CN" altLang="en-US" sz="2400">
                <a:sym typeface="+mn-ea"/>
              </a:rPr>
              <a:t>万个，</a:t>
            </a:r>
            <a:r>
              <a:rPr lang="zh-CN" altLang="en-US" sz="2400">
                <a:sym typeface="+mn-ea"/>
              </a:rPr>
              <a:t>从户数看，规模以上的均只占1.</a:t>
            </a:r>
            <a:r>
              <a:rPr lang="en-US" altLang="zh-CN" sz="2400">
                <a:sym typeface="+mn-ea"/>
              </a:rPr>
              <a:t>5</a:t>
            </a:r>
            <a:r>
              <a:rPr lang="zh-CN" altLang="en-US" sz="2400">
                <a:sym typeface="+mn-ea"/>
              </a:rPr>
              <a:t>%左右，小散户占到98.</a:t>
            </a:r>
            <a:r>
              <a:rPr lang="en-US" altLang="zh-CN" sz="2400">
                <a:sym typeface="+mn-ea"/>
              </a:rPr>
              <a:t>5</a:t>
            </a:r>
            <a:r>
              <a:rPr lang="zh-CN" altLang="en-US" sz="2400">
                <a:sym typeface="+mn-ea"/>
              </a:rPr>
              <a:t>%左右。</a:t>
            </a:r>
            <a:endParaRPr lang="zh-CN" altLang="en-US" sz="2400">
              <a:sym typeface="+mn-ea"/>
            </a:endParaRPr>
          </a:p>
          <a:p>
            <a:endParaRPr lang="zh-CN" altLang="en-US" sz="2400">
              <a:sym typeface="+mn-ea"/>
            </a:endParaRPr>
          </a:p>
          <a:p>
            <a:endParaRPr lang="zh-CN" altLang="en-US" sz="2400">
              <a:sym typeface="+mn-ea"/>
            </a:endParaRPr>
          </a:p>
          <a:p>
            <a:endParaRPr lang="zh-CN" altLang="en-US" sz="2400">
              <a:sym typeface="+mn-ea"/>
            </a:endParaRPr>
          </a:p>
          <a:p>
            <a:endParaRPr lang="zh-CN" altLang="en-US"/>
          </a:p>
          <a:p>
            <a:endParaRPr lang="zh-CN" altLang="en-US"/>
          </a:p>
        </p:txBody>
      </p:sp>
      <p:graphicFrame>
        <p:nvGraphicFramePr>
          <p:cNvPr id="4" name="表格 3"/>
          <p:cNvGraphicFramePr/>
          <p:nvPr/>
        </p:nvGraphicFramePr>
        <p:xfrm>
          <a:off x="1847850" y="2380615"/>
          <a:ext cx="5448300" cy="3009265"/>
        </p:xfrm>
        <a:graphic>
          <a:graphicData uri="http://schemas.openxmlformats.org/drawingml/2006/table">
            <a:tbl>
              <a:tblPr firstRow="1" bandRow="1">
                <a:tableStyleId>{5C22544A-7EE6-4342-B048-85BDC9FD1C3A}</a:tableStyleId>
              </a:tblPr>
              <a:tblGrid>
                <a:gridCol w="923925"/>
                <a:gridCol w="1428750"/>
                <a:gridCol w="1590675"/>
                <a:gridCol w="1504950"/>
              </a:tblGrid>
              <a:tr h="391160">
                <a:tc>
                  <a:txBody>
                    <a:bodyPr/>
                    <a:p>
                      <a:pPr algn="ctr">
                        <a:buNone/>
                      </a:pPr>
                      <a:r>
                        <a:rPr lang="zh-CN" sz="1200">
                          <a:solidFill>
                            <a:srgbClr val="000000"/>
                          </a:solidFill>
                          <a:ea typeface="方正书宋_GBK" panose="02000000000000000000" charset="-122"/>
                        </a:rPr>
                        <a:t>品种</a:t>
                      </a:r>
                      <a:endParaRPr lang="en-US" altLang="en-US" sz="1200">
                        <a:solidFill>
                          <a:srgbClr val="000000"/>
                        </a:solidFill>
                        <a:latin typeface="方正书宋_GBK" panose="02000000000000000000"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ctr">
                        <a:buNone/>
                      </a:pPr>
                      <a:r>
                        <a:rPr lang="zh-CN" sz="1200">
                          <a:solidFill>
                            <a:srgbClr val="000000"/>
                          </a:solidFill>
                          <a:ea typeface="方正书宋_GBK" panose="02000000000000000000" charset="-122"/>
                        </a:rPr>
                        <a:t>全国规模养殖比重</a:t>
                      </a:r>
                      <a:endParaRPr lang="en-US" altLang="en-US" sz="1200">
                        <a:solidFill>
                          <a:srgbClr val="000000"/>
                        </a:solidFill>
                        <a:latin typeface="方正书宋_GBK" panose="02000000000000000000"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ctr">
                        <a:buNone/>
                      </a:pPr>
                      <a:r>
                        <a:rPr lang="zh-CN" sz="1200">
                          <a:solidFill>
                            <a:srgbClr val="000000"/>
                          </a:solidFill>
                          <a:ea typeface="方正书宋_GBK" panose="02000000000000000000" charset="-122"/>
                        </a:rPr>
                        <a:t>广东规模养殖比重</a:t>
                      </a:r>
                      <a:endParaRPr lang="en-US" altLang="en-US" sz="1200">
                        <a:solidFill>
                          <a:srgbClr val="000000"/>
                        </a:solidFill>
                        <a:latin typeface="方正书宋_GBK" panose="02000000000000000000"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ctr">
                        <a:buNone/>
                      </a:pPr>
                      <a:r>
                        <a:rPr lang="zh-CN" sz="1200">
                          <a:solidFill>
                            <a:srgbClr val="000000"/>
                          </a:solidFill>
                          <a:latin typeface="Arial" panose="02080604020202020204" pitchFamily="34" charset="0"/>
                          <a:ea typeface="方正小标宋简体" panose="02000000000000000000" charset="-122"/>
                        </a:rPr>
                        <a:t>规模养殖定义</a:t>
                      </a:r>
                      <a:endParaRPr lang="en-US" altLang="en-US" sz="1200">
                        <a:solidFill>
                          <a:srgbClr val="000000"/>
                        </a:solidFill>
                        <a:latin typeface="方正小标宋简体" panose="02000000000000000000"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374015">
                <a:tc>
                  <a:txBody>
                    <a:bodyPr/>
                    <a:p>
                      <a:pPr algn="ctr">
                        <a:buNone/>
                      </a:pPr>
                      <a:r>
                        <a:rPr lang="zh-CN" sz="1200">
                          <a:solidFill>
                            <a:srgbClr val="000000"/>
                          </a:solidFill>
                          <a:ea typeface="方正书宋_GBK" panose="02000000000000000000" charset="-122"/>
                        </a:rPr>
                        <a:t>生猪</a:t>
                      </a:r>
                      <a:endParaRPr lang="en-US" altLang="en-US" sz="1200">
                        <a:solidFill>
                          <a:srgbClr val="000000"/>
                        </a:solidFill>
                        <a:latin typeface="方正书宋_GBK" panose="02000000000000000000"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ctr">
                        <a:buNone/>
                      </a:pPr>
                      <a:r>
                        <a:rPr lang="en-US" sz="1200">
                          <a:solidFill>
                            <a:srgbClr val="000000"/>
                          </a:solidFill>
                          <a:latin typeface="方正书宋_GBK" panose="02000000000000000000" charset="-122"/>
                        </a:rPr>
                        <a:t>62.0%</a:t>
                      </a:r>
                      <a:endParaRPr lang="en-US" altLang="en-US" sz="1200">
                        <a:solidFill>
                          <a:srgbClr val="000000"/>
                        </a:solidFill>
                        <a:latin typeface="方正书宋_GBK" panose="02000000000000000000"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ctr">
                        <a:buNone/>
                      </a:pPr>
                      <a:r>
                        <a:rPr lang="en-US" sz="1200">
                          <a:solidFill>
                            <a:srgbClr val="000000"/>
                          </a:solidFill>
                          <a:latin typeface="Arial" panose="02080604020202020204" pitchFamily="34" charset="0"/>
                        </a:rPr>
                        <a:t>79.8%</a:t>
                      </a:r>
                      <a:endParaRPr lang="en-US" altLang="en-US" sz="1200">
                        <a:solidFill>
                          <a:srgbClr val="000000"/>
                        </a:solidFill>
                        <a:latin typeface="Arial" panose="02080604020202020204" pitchFamily="34" charset="0"/>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ctr">
                        <a:buNone/>
                      </a:pPr>
                      <a:r>
                        <a:rPr lang="zh-CN" sz="1200">
                          <a:solidFill>
                            <a:srgbClr val="000000"/>
                          </a:solidFill>
                          <a:latin typeface="Arial" panose="02080604020202020204" pitchFamily="34" charset="0"/>
                          <a:ea typeface="宋体" pitchFamily="2" charset="-122"/>
                        </a:rPr>
                        <a:t>年出栏生猪500头以上</a:t>
                      </a:r>
                      <a:endParaRPr lang="en-US" altLang="en-US" sz="1200">
                        <a:solidFill>
                          <a:srgbClr val="000000"/>
                        </a:solidFill>
                        <a:latin typeface="宋体"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374015">
                <a:tc>
                  <a:txBody>
                    <a:bodyPr/>
                    <a:p>
                      <a:pPr algn="ctr">
                        <a:buNone/>
                      </a:pPr>
                      <a:r>
                        <a:rPr lang="zh-CN" sz="1200">
                          <a:solidFill>
                            <a:srgbClr val="000000"/>
                          </a:solidFill>
                          <a:ea typeface="方正书宋_GBK" panose="02000000000000000000" charset="-122"/>
                        </a:rPr>
                        <a:t>肉鸡</a:t>
                      </a:r>
                      <a:endParaRPr lang="en-US" altLang="en-US" sz="1200">
                        <a:solidFill>
                          <a:srgbClr val="000000"/>
                        </a:solidFill>
                        <a:latin typeface="方正书宋_GBK" panose="02000000000000000000"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ctr">
                        <a:buNone/>
                      </a:pPr>
                      <a:r>
                        <a:rPr lang="en-US" sz="1200">
                          <a:solidFill>
                            <a:srgbClr val="000000"/>
                          </a:solidFill>
                          <a:latin typeface="方正书宋_GBK" panose="02000000000000000000" charset="-122"/>
                        </a:rPr>
                        <a:t>85.7%</a:t>
                      </a:r>
                      <a:endParaRPr lang="en-US" altLang="en-US" sz="1200">
                        <a:solidFill>
                          <a:srgbClr val="000000"/>
                        </a:solidFill>
                        <a:latin typeface="方正书宋_GBK" panose="02000000000000000000"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ctr">
                        <a:buNone/>
                      </a:pPr>
                      <a:r>
                        <a:rPr lang="en-US" sz="1200">
                          <a:solidFill>
                            <a:srgbClr val="000000"/>
                          </a:solidFill>
                          <a:latin typeface="Arial" panose="02080604020202020204" pitchFamily="34" charset="0"/>
                        </a:rPr>
                        <a:t>81.2%</a:t>
                      </a:r>
                      <a:endParaRPr lang="en-US" altLang="en-US" sz="1200">
                        <a:solidFill>
                          <a:srgbClr val="000000"/>
                        </a:solidFill>
                        <a:latin typeface="Arial" panose="02080604020202020204" pitchFamily="34" charset="0"/>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ctr">
                        <a:buNone/>
                      </a:pPr>
                      <a:r>
                        <a:rPr lang="zh-CN" sz="1200">
                          <a:solidFill>
                            <a:srgbClr val="000000"/>
                          </a:solidFill>
                          <a:latin typeface="Arial" panose="02080604020202020204" pitchFamily="34" charset="0"/>
                          <a:ea typeface="宋体" pitchFamily="2" charset="-122"/>
                        </a:rPr>
                        <a:t>年出栏肉鸡1万只以上</a:t>
                      </a:r>
                      <a:endParaRPr lang="en-US" altLang="en-US" sz="1200">
                        <a:solidFill>
                          <a:srgbClr val="000000"/>
                        </a:solidFill>
                        <a:latin typeface="宋体"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374015">
                <a:tc>
                  <a:txBody>
                    <a:bodyPr/>
                    <a:p>
                      <a:pPr algn="ctr">
                        <a:buNone/>
                      </a:pPr>
                      <a:r>
                        <a:rPr lang="zh-CN" sz="1200">
                          <a:solidFill>
                            <a:srgbClr val="000000"/>
                          </a:solidFill>
                          <a:ea typeface="方正书宋_GBK" panose="02000000000000000000" charset="-122"/>
                        </a:rPr>
                        <a:t>蛋鸡</a:t>
                      </a:r>
                      <a:endParaRPr lang="en-US" altLang="en-US" sz="1200">
                        <a:solidFill>
                          <a:srgbClr val="000000"/>
                        </a:solidFill>
                        <a:latin typeface="方正书宋_GBK" panose="02000000000000000000"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ctr">
                        <a:buNone/>
                      </a:pPr>
                      <a:r>
                        <a:rPr lang="en-US" sz="1200">
                          <a:solidFill>
                            <a:srgbClr val="000000"/>
                          </a:solidFill>
                          <a:latin typeface="方正书宋_GBK" panose="02000000000000000000" charset="-122"/>
                        </a:rPr>
                        <a:t>81.9%</a:t>
                      </a:r>
                      <a:endParaRPr lang="en-US" altLang="en-US" sz="1200">
                        <a:solidFill>
                          <a:srgbClr val="000000"/>
                        </a:solidFill>
                        <a:latin typeface="方正书宋_GBK" panose="02000000000000000000"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ctr">
                        <a:buNone/>
                      </a:pPr>
                      <a:r>
                        <a:rPr lang="en-US" sz="1200">
                          <a:solidFill>
                            <a:srgbClr val="000000"/>
                          </a:solidFill>
                          <a:latin typeface="Arial" panose="02080604020202020204" pitchFamily="34" charset="0"/>
                        </a:rPr>
                        <a:t>90.0%</a:t>
                      </a:r>
                      <a:endParaRPr lang="en-US" altLang="en-US" sz="1200">
                        <a:solidFill>
                          <a:srgbClr val="000000"/>
                        </a:solidFill>
                        <a:latin typeface="Arial" panose="02080604020202020204" pitchFamily="34" charset="0"/>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ctr">
                        <a:buNone/>
                      </a:pPr>
                      <a:r>
                        <a:rPr lang="zh-CN" sz="1200">
                          <a:solidFill>
                            <a:srgbClr val="000000"/>
                          </a:solidFill>
                          <a:latin typeface="Arial" panose="02080604020202020204" pitchFamily="34" charset="0"/>
                          <a:ea typeface="宋体" pitchFamily="2" charset="-122"/>
                        </a:rPr>
                        <a:t>存栏蛋鸡2000只以上</a:t>
                      </a:r>
                      <a:endParaRPr lang="en-US" altLang="en-US" sz="1200">
                        <a:solidFill>
                          <a:srgbClr val="000000"/>
                        </a:solidFill>
                        <a:latin typeface="宋体"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374015">
                <a:tc>
                  <a:txBody>
                    <a:bodyPr/>
                    <a:p>
                      <a:pPr algn="ctr">
                        <a:buNone/>
                      </a:pPr>
                      <a:r>
                        <a:rPr lang="zh-CN" sz="1200">
                          <a:solidFill>
                            <a:srgbClr val="000000"/>
                          </a:solidFill>
                          <a:ea typeface="方正书宋_GBK" panose="02000000000000000000" charset="-122"/>
                        </a:rPr>
                        <a:t>肉牛</a:t>
                      </a:r>
                      <a:endParaRPr lang="en-US" altLang="en-US" sz="1200">
                        <a:solidFill>
                          <a:srgbClr val="000000"/>
                        </a:solidFill>
                        <a:latin typeface="方正书宋_GBK" panose="02000000000000000000"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ctr">
                        <a:buNone/>
                      </a:pPr>
                      <a:r>
                        <a:rPr lang="en-US" sz="1200">
                          <a:solidFill>
                            <a:srgbClr val="000000"/>
                          </a:solidFill>
                          <a:latin typeface="方正书宋_GBK" panose="02000000000000000000" charset="-122"/>
                        </a:rPr>
                        <a:t>32.9%</a:t>
                      </a:r>
                      <a:endParaRPr lang="en-US" altLang="en-US" sz="1200">
                        <a:solidFill>
                          <a:srgbClr val="000000"/>
                        </a:solidFill>
                        <a:latin typeface="方正书宋_GBK" panose="02000000000000000000"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ctr">
                        <a:buNone/>
                      </a:pPr>
                      <a:r>
                        <a:rPr lang="en-US" sz="1200">
                          <a:solidFill>
                            <a:srgbClr val="000000"/>
                          </a:solidFill>
                          <a:latin typeface="Arial" panose="02080604020202020204" pitchFamily="34" charset="0"/>
                        </a:rPr>
                        <a:t>19.2%</a:t>
                      </a:r>
                      <a:endParaRPr lang="en-US" altLang="en-US" sz="1200">
                        <a:solidFill>
                          <a:srgbClr val="000000"/>
                        </a:solidFill>
                        <a:latin typeface="Arial" panose="02080604020202020204" pitchFamily="34" charset="0"/>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ctr">
                        <a:buNone/>
                      </a:pPr>
                      <a:r>
                        <a:rPr lang="zh-CN" sz="1200">
                          <a:solidFill>
                            <a:srgbClr val="000000"/>
                          </a:solidFill>
                          <a:latin typeface="Arial" panose="02080604020202020204" pitchFamily="34" charset="0"/>
                          <a:ea typeface="宋体" pitchFamily="2" charset="-122"/>
                        </a:rPr>
                        <a:t>年出栏肉牛50头以上</a:t>
                      </a:r>
                      <a:endParaRPr lang="en-US" altLang="en-US" sz="1200">
                        <a:solidFill>
                          <a:srgbClr val="000000"/>
                        </a:solidFill>
                        <a:latin typeface="宋体"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374015">
                <a:tc>
                  <a:txBody>
                    <a:bodyPr/>
                    <a:p>
                      <a:pPr algn="ctr">
                        <a:buNone/>
                      </a:pPr>
                      <a:r>
                        <a:rPr lang="zh-CN" sz="1200">
                          <a:solidFill>
                            <a:srgbClr val="000000"/>
                          </a:solidFill>
                          <a:ea typeface="方正书宋_GBK" panose="02000000000000000000" charset="-122"/>
                        </a:rPr>
                        <a:t>肉羊</a:t>
                      </a:r>
                      <a:endParaRPr lang="en-US" altLang="en-US" sz="1200">
                        <a:solidFill>
                          <a:srgbClr val="000000"/>
                        </a:solidFill>
                        <a:latin typeface="方正书宋_GBK" panose="02000000000000000000"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ctr">
                        <a:buNone/>
                      </a:pPr>
                      <a:r>
                        <a:rPr lang="en-US" sz="1200">
                          <a:solidFill>
                            <a:srgbClr val="000000"/>
                          </a:solidFill>
                          <a:latin typeface="方正书宋_GBK" panose="02000000000000000000" charset="-122"/>
                        </a:rPr>
                        <a:t>44.7%</a:t>
                      </a:r>
                      <a:endParaRPr lang="en-US" altLang="en-US" sz="1200">
                        <a:solidFill>
                          <a:srgbClr val="000000"/>
                        </a:solidFill>
                        <a:latin typeface="方正书宋_GBK" panose="02000000000000000000"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ctr">
                        <a:buNone/>
                      </a:pPr>
                      <a:r>
                        <a:rPr lang="en-US" sz="1200">
                          <a:solidFill>
                            <a:srgbClr val="000000"/>
                          </a:solidFill>
                          <a:latin typeface="Arial" panose="02080604020202020204" pitchFamily="34" charset="0"/>
                        </a:rPr>
                        <a:t>39.9%</a:t>
                      </a:r>
                      <a:endParaRPr lang="en-US" altLang="en-US" sz="1200">
                        <a:solidFill>
                          <a:srgbClr val="000000"/>
                        </a:solidFill>
                        <a:latin typeface="Arial" panose="02080604020202020204" pitchFamily="34" charset="0"/>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ctr">
                        <a:buNone/>
                      </a:pPr>
                      <a:r>
                        <a:rPr lang="zh-CN" sz="1200">
                          <a:solidFill>
                            <a:srgbClr val="000000"/>
                          </a:solidFill>
                          <a:latin typeface="Arial" panose="02080604020202020204" pitchFamily="34" charset="0"/>
                          <a:ea typeface="宋体" pitchFamily="2" charset="-122"/>
                        </a:rPr>
                        <a:t>年出栏肉羊100头以上</a:t>
                      </a:r>
                      <a:endParaRPr lang="en-US" altLang="en-US" sz="1200">
                        <a:solidFill>
                          <a:srgbClr val="000000"/>
                        </a:solidFill>
                        <a:latin typeface="宋体"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374015">
                <a:tc>
                  <a:txBody>
                    <a:bodyPr/>
                    <a:p>
                      <a:pPr algn="ctr">
                        <a:buNone/>
                      </a:pPr>
                      <a:r>
                        <a:rPr lang="zh-CN" sz="1200">
                          <a:solidFill>
                            <a:srgbClr val="000000"/>
                          </a:solidFill>
                          <a:ea typeface="方正书宋_GBK" panose="02000000000000000000" charset="-122"/>
                        </a:rPr>
                        <a:t>奶牛</a:t>
                      </a:r>
                      <a:endParaRPr lang="en-US" altLang="en-US" sz="1200">
                        <a:solidFill>
                          <a:srgbClr val="000000"/>
                        </a:solidFill>
                        <a:latin typeface="方正书宋_GBK" panose="02000000000000000000"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ctr">
                        <a:buNone/>
                      </a:pPr>
                      <a:r>
                        <a:rPr lang="en-US" sz="1200">
                          <a:solidFill>
                            <a:srgbClr val="000000"/>
                          </a:solidFill>
                          <a:latin typeface="方正书宋_GBK" panose="02000000000000000000" charset="-122"/>
                        </a:rPr>
                        <a:t>70.8%</a:t>
                      </a:r>
                      <a:endParaRPr lang="en-US" altLang="en-US" sz="1200">
                        <a:solidFill>
                          <a:srgbClr val="000000"/>
                        </a:solidFill>
                        <a:latin typeface="方正书宋_GBK" panose="02000000000000000000"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ctr">
                        <a:buNone/>
                      </a:pPr>
                      <a:r>
                        <a:rPr lang="en-US" sz="1200">
                          <a:solidFill>
                            <a:srgbClr val="000000"/>
                          </a:solidFill>
                          <a:latin typeface="Arial" panose="02080604020202020204" pitchFamily="34" charset="0"/>
                        </a:rPr>
                        <a:t>96.7%</a:t>
                      </a:r>
                      <a:endParaRPr lang="en-US" altLang="en-US" sz="1200">
                        <a:solidFill>
                          <a:srgbClr val="000000"/>
                        </a:solidFill>
                        <a:latin typeface="Arial" panose="02080604020202020204" pitchFamily="34" charset="0"/>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ctr">
                        <a:buNone/>
                      </a:pPr>
                      <a:r>
                        <a:rPr lang="zh-CN" sz="1200">
                          <a:solidFill>
                            <a:srgbClr val="000000"/>
                          </a:solidFill>
                          <a:latin typeface="Arial" panose="02080604020202020204" pitchFamily="34" charset="0"/>
                          <a:ea typeface="宋体" pitchFamily="2" charset="-122"/>
                        </a:rPr>
                        <a:t>存栏奶牛100头以上</a:t>
                      </a:r>
                      <a:endParaRPr lang="en-US" altLang="en-US" sz="1200">
                        <a:solidFill>
                          <a:srgbClr val="000000"/>
                        </a:solidFill>
                        <a:latin typeface="宋体"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374015">
                <a:tc>
                  <a:txBody>
                    <a:bodyPr/>
                    <a:p>
                      <a:pPr algn="ctr">
                        <a:buNone/>
                      </a:pPr>
                      <a:r>
                        <a:rPr lang="zh-CN" sz="1200">
                          <a:solidFill>
                            <a:srgbClr val="000000"/>
                          </a:solidFill>
                          <a:ea typeface="方正书宋_GBK" panose="02000000000000000000" charset="-122"/>
                        </a:rPr>
                        <a:t>综合</a:t>
                      </a:r>
                      <a:endParaRPr lang="en-US" altLang="en-US" sz="1200">
                        <a:solidFill>
                          <a:srgbClr val="000000"/>
                        </a:solidFill>
                        <a:latin typeface="方正书宋_GBK" panose="02000000000000000000"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ctr">
                        <a:buNone/>
                      </a:pPr>
                      <a:r>
                        <a:rPr lang="en-US" sz="1200">
                          <a:solidFill>
                            <a:srgbClr val="000000"/>
                          </a:solidFill>
                          <a:latin typeface="方正书宋_GBK" panose="02000000000000000000" charset="-122"/>
                        </a:rPr>
                        <a:t>69.0%</a:t>
                      </a:r>
                      <a:endParaRPr lang="en-US" altLang="en-US" sz="1200">
                        <a:solidFill>
                          <a:srgbClr val="000000"/>
                        </a:solidFill>
                        <a:latin typeface="方正书宋_GBK" panose="02000000000000000000"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ctr">
                        <a:buNone/>
                      </a:pPr>
                      <a:r>
                        <a:rPr lang="en-US" sz="1200">
                          <a:solidFill>
                            <a:srgbClr val="000000"/>
                          </a:solidFill>
                          <a:latin typeface="Arial" panose="02080604020202020204" pitchFamily="34" charset="0"/>
                        </a:rPr>
                        <a:t>80.4%</a:t>
                      </a:r>
                      <a:endParaRPr lang="en-US" altLang="en-US" sz="1200">
                        <a:solidFill>
                          <a:srgbClr val="000000"/>
                        </a:solidFill>
                        <a:latin typeface="Arial" panose="02080604020202020204" pitchFamily="34" charset="0"/>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algn="ctr">
                        <a:buNone/>
                      </a:pPr>
                      <a:endParaRPr lang="en-US" altLang="en-US" sz="1200">
                        <a:solidFill>
                          <a:srgbClr val="000000"/>
                        </a:solidFill>
                        <a:latin typeface="宋体"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457200" y="274947"/>
            <a:ext cx="7929871" cy="1143000"/>
          </a:xfrm>
        </p:spPr>
        <p:txBody>
          <a:bodyPr/>
          <a:p>
            <a:pPr algn="l" fontAlgn="base"/>
            <a:endParaRPr lang="zh-CN" altLang="zh-CN" b="0" strike="noStrike" noProof="1">
              <a:ln w="22225">
                <a:solidFill>
                  <a:schemeClr val="accent2"/>
                </a:solidFill>
                <a:prstDash val="solid"/>
              </a:ln>
              <a:solidFill>
                <a:schemeClr val="accent2">
                  <a:lumMod val="40000"/>
                  <a:lumOff val="60000"/>
                </a:schemeClr>
              </a:solidFill>
              <a:effectLst/>
            </a:endParaRPr>
          </a:p>
        </p:txBody>
      </p:sp>
      <p:sp>
        <p:nvSpPr>
          <p:cNvPr id="3" name="内容占位符 2"/>
          <p:cNvSpPr>
            <a:spLocks noGrp="1"/>
          </p:cNvSpPr>
          <p:nvPr>
            <p:ph idx="1"/>
          </p:nvPr>
        </p:nvSpPr>
        <p:spPr>
          <a:xfrm>
            <a:off x="219075" y="1165860"/>
            <a:ext cx="8518525" cy="4893937"/>
          </a:xfrm>
        </p:spPr>
        <p:txBody>
          <a:bodyPr/>
          <a:p>
            <a:pPr marL="0" indent="0" fontAlgn="base">
              <a:buNone/>
            </a:pPr>
            <a:r>
              <a:rPr lang="en-US" altLang="zh-CN" sz="2400" strike="noStrike" noProof="1">
                <a:solidFill>
                  <a:srgbClr val="002060"/>
                </a:solidFill>
              </a:rPr>
              <a:t>2006</a:t>
            </a:r>
            <a:r>
              <a:rPr lang="zh-CN" altLang="en-US" sz="2400" strike="noStrike" noProof="1">
                <a:solidFill>
                  <a:srgbClr val="002060"/>
                </a:solidFill>
              </a:rPr>
              <a:t>年《畜牧法》施行以来，在规范畜牧业生产经营行为，转变畜牧业发展方式，保障畜禽产品供给，促进农民增收上发挥了重要作用。 </a:t>
            </a:r>
            <a:endParaRPr lang="zh-CN" altLang="en-US" sz="2800" strike="noStrike" noProof="1"/>
          </a:p>
          <a:p>
            <a:pPr marL="0" indent="0" algn="ctr" fontAlgn="base">
              <a:buNone/>
            </a:pPr>
            <a:r>
              <a:rPr lang="zh-CN" altLang="en-US" sz="2800" strike="noStrike" noProof="1"/>
              <a:t>  </a:t>
            </a:r>
            <a:r>
              <a:rPr lang="zh-CN" altLang="en-US" sz="2800" strike="noStrike" noProof="1">
                <a:solidFill>
                  <a:srgbClr val="FF0000"/>
                </a:solidFill>
              </a:rPr>
              <a:t>近年畜牧业发展发生重大变化</a:t>
            </a:r>
            <a:endParaRPr lang="zh-CN" altLang="en-US" sz="2000" b="1" strike="noStrike" noProof="1">
              <a:solidFill>
                <a:srgbClr val="FF0000"/>
              </a:solidFill>
            </a:endParaRPr>
          </a:p>
          <a:p>
            <a:pPr fontAlgn="base"/>
            <a:r>
              <a:rPr lang="zh-CN" altLang="en-US" sz="2000" strike="noStrike" noProof="1"/>
              <a:t>畜牧业产量快速增长、种类单一</a:t>
            </a:r>
            <a:r>
              <a:rPr lang="zh-CN" altLang="en-US" sz="2000" strike="noStrike" noProof="1">
                <a:ln w="22225">
                  <a:solidFill>
                    <a:schemeClr val="accent2"/>
                  </a:solidFill>
                  <a:prstDash val="solid"/>
                </a:ln>
                <a:solidFill>
                  <a:schemeClr val="accent2">
                    <a:lumMod val="40000"/>
                    <a:lumOff val="60000"/>
                  </a:schemeClr>
                </a:solidFill>
                <a:effectLst/>
              </a:rPr>
              <a:t>  </a:t>
            </a:r>
            <a:r>
              <a:rPr lang="en-US" altLang="zh-CN" sz="2000" strike="noStrike" noProof="1">
                <a:ln w="22225">
                  <a:solidFill>
                    <a:schemeClr val="accent2"/>
                  </a:solidFill>
                  <a:prstDash val="solid"/>
                </a:ln>
                <a:solidFill>
                  <a:schemeClr val="accent2">
                    <a:lumMod val="40000"/>
                    <a:lumOff val="60000"/>
                  </a:schemeClr>
                </a:solidFill>
                <a:effectLst/>
              </a:rPr>
              <a:t>VS </a:t>
            </a:r>
            <a:r>
              <a:rPr lang="en-US" altLang="zh-CN" sz="2000" strike="noStrike" noProof="1"/>
              <a:t> </a:t>
            </a:r>
            <a:r>
              <a:rPr lang="zh-CN" altLang="en-US" sz="2000" strike="noStrike" noProof="1"/>
              <a:t>消费需求持续增加与多样化</a:t>
            </a:r>
            <a:endParaRPr lang="zh-CN" altLang="en-US" sz="2000" strike="noStrike" noProof="1"/>
          </a:p>
          <a:p>
            <a:pPr fontAlgn="base"/>
            <a:r>
              <a:rPr lang="zh-CN" altLang="en-US" sz="2000" strike="noStrike" noProof="1"/>
              <a:t>种业安全要求提高 </a:t>
            </a:r>
            <a:r>
              <a:rPr lang="zh-CN" altLang="en-US" sz="2000" strike="noStrike" noProof="1">
                <a:ln w="22225">
                  <a:solidFill>
                    <a:schemeClr val="accent2"/>
                  </a:solidFill>
                  <a:prstDash val="solid"/>
                </a:ln>
                <a:solidFill>
                  <a:schemeClr val="accent2">
                    <a:lumMod val="40000"/>
                    <a:lumOff val="60000"/>
                  </a:schemeClr>
                </a:solidFill>
                <a:effectLst/>
                <a:sym typeface="+mn-ea"/>
              </a:rPr>
              <a:t> </a:t>
            </a:r>
            <a:r>
              <a:rPr lang="en-US" altLang="zh-CN" sz="2000" strike="noStrike" noProof="1">
                <a:ln w="22225">
                  <a:solidFill>
                    <a:schemeClr val="accent2"/>
                  </a:solidFill>
                  <a:prstDash val="solid"/>
                </a:ln>
                <a:solidFill>
                  <a:schemeClr val="accent2">
                    <a:lumMod val="40000"/>
                    <a:lumOff val="60000"/>
                  </a:schemeClr>
                </a:solidFill>
                <a:effectLst/>
                <a:sym typeface="+mn-ea"/>
              </a:rPr>
              <a:t>VS </a:t>
            </a:r>
            <a:r>
              <a:rPr lang="en-US" altLang="zh-CN" sz="2000" strike="noStrike" noProof="1">
                <a:sym typeface="+mn-ea"/>
              </a:rPr>
              <a:t> </a:t>
            </a:r>
            <a:r>
              <a:rPr lang="zh-CN" altLang="en-US" sz="2000" strike="noStrike" noProof="1"/>
              <a:t>畜禽遗传资源保护不够、畜禽种业自主创新能力不高</a:t>
            </a:r>
            <a:endParaRPr lang="zh-CN" altLang="en-US" sz="2000" strike="noStrike" noProof="1"/>
          </a:p>
          <a:p>
            <a:pPr fontAlgn="base"/>
            <a:r>
              <a:rPr lang="zh-CN" altLang="en-US" sz="2000" strike="noStrike" noProof="1">
                <a:sym typeface="+mn-ea"/>
              </a:rPr>
              <a:t>规模化、集约化养殖快速发展 </a:t>
            </a:r>
            <a:r>
              <a:rPr lang="en-US" altLang="zh-CN" sz="2000" strike="noStrike" noProof="1">
                <a:ln w="22225">
                  <a:solidFill>
                    <a:schemeClr val="accent2"/>
                  </a:solidFill>
                  <a:prstDash val="solid"/>
                </a:ln>
                <a:solidFill>
                  <a:schemeClr val="accent2">
                    <a:lumMod val="40000"/>
                    <a:lumOff val="60000"/>
                  </a:schemeClr>
                </a:solidFill>
                <a:effectLst/>
                <a:sym typeface="+mn-ea"/>
              </a:rPr>
              <a:t>VS </a:t>
            </a:r>
            <a:r>
              <a:rPr lang="zh-CN" altLang="en-US" sz="2000" strike="noStrike" noProof="1">
                <a:sym typeface="+mn-ea"/>
              </a:rPr>
              <a:t>中小规模养殖户仍是稳产保供的重要力量</a:t>
            </a:r>
            <a:endParaRPr lang="zh-CN" altLang="en-US" sz="2000" strike="noStrike" noProof="1">
              <a:sym typeface="+mn-ea"/>
            </a:endParaRPr>
          </a:p>
          <a:p>
            <a:pPr fontAlgn="base"/>
            <a:r>
              <a:rPr lang="zh-CN" altLang="en-US" sz="2000" strike="noStrike" noProof="1"/>
              <a:t>资源环境硬约束日益加剧 </a:t>
            </a:r>
            <a:r>
              <a:rPr lang="en-US" altLang="zh-CN" sz="2000" strike="noStrike" noProof="1">
                <a:ln w="22225">
                  <a:solidFill>
                    <a:schemeClr val="accent2"/>
                  </a:solidFill>
                  <a:prstDash val="solid"/>
                </a:ln>
                <a:solidFill>
                  <a:schemeClr val="accent2">
                    <a:lumMod val="40000"/>
                    <a:lumOff val="60000"/>
                  </a:schemeClr>
                </a:solidFill>
                <a:effectLst/>
                <a:sym typeface="+mn-ea"/>
              </a:rPr>
              <a:t>VS </a:t>
            </a:r>
            <a:r>
              <a:rPr lang="zh-CN" altLang="en-US" sz="2000" strike="noStrike" noProof="1"/>
              <a:t>粪污处理利用水平不高</a:t>
            </a:r>
            <a:endParaRPr lang="zh-CN" altLang="en-US" sz="2000" strike="noStrike" noProof="1"/>
          </a:p>
          <a:p>
            <a:pPr fontAlgn="base"/>
            <a:r>
              <a:rPr lang="zh-CN" altLang="en-US" sz="2000" strike="noStrike" noProof="1"/>
              <a:t>乡村振兴、产业振兴要求 </a:t>
            </a:r>
            <a:r>
              <a:rPr lang="en-US" altLang="zh-CN" sz="2000" strike="noStrike" noProof="1">
                <a:ln w="22225">
                  <a:solidFill>
                    <a:schemeClr val="accent2"/>
                  </a:solidFill>
                  <a:prstDash val="solid"/>
                </a:ln>
                <a:solidFill>
                  <a:schemeClr val="accent2">
                    <a:lumMod val="40000"/>
                    <a:lumOff val="60000"/>
                  </a:schemeClr>
                </a:solidFill>
                <a:effectLst/>
                <a:sym typeface="+mn-ea"/>
              </a:rPr>
              <a:t>VS </a:t>
            </a:r>
            <a:r>
              <a:rPr lang="zh-CN" altLang="en-US" sz="2000" strike="noStrike" noProof="1"/>
              <a:t>支持保障体系不健全、抵御风险能力不强</a:t>
            </a:r>
            <a:endParaRPr lang="zh-CN" altLang="en-US" sz="2000" b="1" strike="noStrike" noProof="1"/>
          </a:p>
          <a:p>
            <a:pPr fontAlgn="base"/>
            <a:endParaRPr lang="zh-CN" altLang="en-US" sz="2000" b="1" strike="noStrike" noProof="1"/>
          </a:p>
        </p:txBody>
      </p:sp>
    </p:spTree>
  </p:cSld>
  <p:clrMapOvr>
    <a:masterClrMapping/>
  </p:clrMapOvr>
  <p:transition>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457200" y="274947"/>
            <a:ext cx="7929871" cy="1143000"/>
          </a:xfrm>
        </p:spPr>
        <p:txBody>
          <a:bodyPr/>
          <a:p>
            <a:pPr algn="l" fontAlgn="base"/>
            <a:r>
              <a:rPr lang="zh-CN" altLang="zh-CN" b="0" strike="noStrike" noProof="1">
                <a:ln w="22225">
                  <a:solidFill>
                    <a:schemeClr val="accent2"/>
                  </a:solidFill>
                  <a:prstDash val="solid"/>
                </a:ln>
                <a:solidFill>
                  <a:schemeClr val="accent2">
                    <a:lumMod val="40000"/>
                    <a:lumOff val="60000"/>
                  </a:schemeClr>
                </a:solidFill>
                <a:effectLst/>
              </a:rPr>
              <a:t>一、畜牧法修订的主要背景</a:t>
            </a:r>
            <a:endParaRPr lang="zh-CN" altLang="zh-CN" b="0" strike="noStrike" noProof="1">
              <a:ln w="22225">
                <a:solidFill>
                  <a:schemeClr val="accent2"/>
                </a:solidFill>
                <a:prstDash val="solid"/>
              </a:ln>
              <a:solidFill>
                <a:schemeClr val="accent2">
                  <a:lumMod val="40000"/>
                  <a:lumOff val="60000"/>
                </a:schemeClr>
              </a:solidFill>
              <a:effectLst/>
            </a:endParaRPr>
          </a:p>
        </p:txBody>
      </p:sp>
      <p:sp>
        <p:nvSpPr>
          <p:cNvPr id="3" name="内容占位符 2"/>
          <p:cNvSpPr>
            <a:spLocks noGrp="1"/>
          </p:cNvSpPr>
          <p:nvPr>
            <p:ph idx="1"/>
          </p:nvPr>
        </p:nvSpPr>
        <p:spPr>
          <a:xfrm>
            <a:off x="508000" y="1165225"/>
            <a:ext cx="8229600" cy="4525963"/>
          </a:xfrm>
        </p:spPr>
        <p:txBody>
          <a:bodyPr/>
          <a:p>
            <a:pPr marL="0" marR="0" indent="0" algn="l" defTabSz="914400" rtl="0" eaLnBrk="0" fontAlgn="base" latinLnBrk="0" hangingPunct="0">
              <a:lnSpc>
                <a:spcPct val="100000"/>
              </a:lnSpc>
              <a:spcBef>
                <a:spcPct val="20000"/>
              </a:spcBef>
              <a:spcAft>
                <a:spcPct val="0"/>
              </a:spcAft>
              <a:buClrTx/>
              <a:buSzTx/>
              <a:buFontTx/>
              <a:buNone/>
            </a:pPr>
            <a:r>
              <a:rPr kumimoji="0" lang="zh-CN" altLang="en-US" sz="3200" b="0" i="0" u="none" strike="noStrike" kern="1200" cap="none" spc="0" normalizeH="0" baseline="0" noProof="1">
                <a:solidFill>
                  <a:schemeClr val="tx1"/>
                </a:solidFill>
                <a:latin typeface="+mn-lt"/>
                <a:ea typeface="+mn-ea"/>
                <a:cs typeface="+mn-cs"/>
              </a:rPr>
              <a:t>（二）政策背景</a:t>
            </a:r>
            <a:endParaRPr kumimoji="0" lang="zh-CN" altLang="en-US" sz="3200" b="0" i="0" u="none" strike="noStrike" kern="1200" cap="none" spc="0" normalizeH="0" baseline="0" noProof="1">
              <a:solidFill>
                <a:schemeClr val="tx1"/>
              </a:solidFill>
              <a:latin typeface="+mn-lt"/>
              <a:ea typeface="+mn-ea"/>
              <a:cs typeface="+mn-cs"/>
            </a:endParaRPr>
          </a:p>
          <a:p>
            <a:pPr marL="0" marR="0" indent="0" algn="ctr" defTabSz="914400" rtl="0" eaLnBrk="0" fontAlgn="base" latinLnBrk="0" hangingPunct="0">
              <a:lnSpc>
                <a:spcPct val="100000"/>
              </a:lnSpc>
              <a:spcBef>
                <a:spcPct val="20000"/>
              </a:spcBef>
              <a:spcAft>
                <a:spcPct val="0"/>
              </a:spcAft>
              <a:buClrTx/>
              <a:buSzTx/>
              <a:buFontTx/>
              <a:buNone/>
            </a:pPr>
            <a:r>
              <a:rPr kumimoji="0" lang="zh-CN" altLang="en-US" sz="2000" b="1" i="0" u="none" strike="noStrike" kern="1200" cap="none" spc="0" normalizeH="0" baseline="0" noProof="1">
                <a:solidFill>
                  <a:srgbClr val="FF0000"/>
                </a:solidFill>
                <a:latin typeface="+mn-lt"/>
                <a:ea typeface="+mn-ea"/>
                <a:cs typeface="+mn-cs"/>
              </a:rPr>
              <a:t>粮食与重要农产品生产供给安全</a:t>
            </a:r>
            <a:endParaRPr kumimoji="0" lang="zh-CN" altLang="en-US" sz="2000" b="1" i="0" u="none" strike="noStrike" kern="1200" cap="none" spc="0" normalizeH="0" baseline="0" noProof="1">
              <a:solidFill>
                <a:srgbClr val="FF0000"/>
              </a:solidFill>
              <a:latin typeface="+mn-lt"/>
              <a:ea typeface="+mn-ea"/>
              <a:cs typeface="+mn-cs"/>
            </a:endParaRPr>
          </a:p>
          <a:p>
            <a:pPr marL="342900" marR="0" indent="-342900" algn="l" defTabSz="914400" rtl="0" eaLnBrk="0" fontAlgn="base" latinLnBrk="0" hangingPunct="0">
              <a:lnSpc>
                <a:spcPct val="100000"/>
              </a:lnSpc>
              <a:spcBef>
                <a:spcPct val="20000"/>
              </a:spcBef>
              <a:spcAft>
                <a:spcPct val="0"/>
              </a:spcAft>
              <a:buClrTx/>
              <a:buSzTx/>
              <a:buFontTx/>
              <a:buChar char="•"/>
            </a:pPr>
            <a:endParaRPr kumimoji="0" lang="zh-CN" altLang="en-US" sz="2000" b="1" i="0" u="none" strike="noStrike" kern="1200" cap="none" spc="0" normalizeH="0" baseline="0" noProof="1">
              <a:solidFill>
                <a:srgbClr val="FF0000"/>
              </a:solidFill>
              <a:latin typeface="+mn-lt"/>
              <a:ea typeface="+mn-ea"/>
              <a:cs typeface="+mn-cs"/>
            </a:endParaRPr>
          </a:p>
        </p:txBody>
      </p:sp>
      <p:graphicFrame>
        <p:nvGraphicFramePr>
          <p:cNvPr id="4" name="图示 3"/>
          <p:cNvGraphicFramePr/>
          <p:nvPr/>
        </p:nvGraphicFramePr>
        <p:xfrm>
          <a:off x="507365" y="2244090"/>
          <a:ext cx="8128635" cy="4314825"/>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transition>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3" name="标题 1"/>
          <p:cNvSpPr>
            <a:spLocks noGrp="1"/>
          </p:cNvSpPr>
          <p:nvPr>
            <p:ph type="title"/>
          </p:nvPr>
        </p:nvSpPr>
        <p:spPr>
          <a:xfrm>
            <a:off x="457200" y="274638"/>
            <a:ext cx="8229600" cy="1143000"/>
          </a:xfrm>
        </p:spPr>
        <p:txBody>
          <a:bodyPr anchor="ctr" anchorCtr="0"/>
          <a:p>
            <a:pPr algn="l"/>
            <a:r>
              <a:rPr lang="zh-CN" altLang="en-US" sz="2400"/>
              <a:t>国务院办公厅关于稳定生猪生产促进转型升级的意见</a:t>
            </a:r>
            <a:br>
              <a:rPr lang="zh-CN" altLang="en-US" sz="2400"/>
            </a:br>
            <a:r>
              <a:rPr lang="zh-CN" altLang="en-US" sz="2400"/>
              <a:t>（国办发〔2019〕44号）</a:t>
            </a:r>
            <a:endParaRPr lang="zh-CN" altLang="en-US" sz="2400"/>
          </a:p>
        </p:txBody>
      </p:sp>
      <p:pic>
        <p:nvPicPr>
          <p:cNvPr id="8194" name="内容占位符 5"/>
          <p:cNvPicPr>
            <a:picLocks noGrp="1" noChangeAspect="1"/>
          </p:cNvPicPr>
          <p:nvPr>
            <p:ph idx="1"/>
          </p:nvPr>
        </p:nvPicPr>
        <p:blipFill>
          <a:blip r:embed="rId1"/>
          <a:stretch>
            <a:fillRect/>
          </a:stretch>
        </p:blipFill>
        <p:spPr>
          <a:xfrm>
            <a:off x="22225" y="1655763"/>
            <a:ext cx="3805238" cy="3992562"/>
          </a:xfrm>
        </p:spPr>
      </p:pic>
      <p:pic>
        <p:nvPicPr>
          <p:cNvPr id="8195" name="图片 6"/>
          <p:cNvPicPr>
            <a:picLocks noChangeAspect="1"/>
          </p:cNvPicPr>
          <p:nvPr/>
        </p:nvPicPr>
        <p:blipFill>
          <a:blip r:embed="rId2"/>
          <a:stretch>
            <a:fillRect/>
          </a:stretch>
        </p:blipFill>
        <p:spPr>
          <a:xfrm>
            <a:off x="3827463" y="1655763"/>
            <a:ext cx="5278437" cy="3992562"/>
          </a:xfrm>
          <a:prstGeom prst="rect">
            <a:avLst/>
          </a:prstGeom>
          <a:noFill/>
          <a:ln w="9525">
            <a:noFill/>
          </a:ln>
        </p:spPr>
      </p:pic>
    </p:spTree>
  </p:cSld>
  <p:clrMapOvr>
    <a:masterClrMapping/>
  </p:clrMapOvr>
  <p:transition>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7" name="标题 1"/>
          <p:cNvSpPr>
            <a:spLocks noGrp="1"/>
          </p:cNvSpPr>
          <p:nvPr>
            <p:ph type="title"/>
          </p:nvPr>
        </p:nvSpPr>
        <p:spPr>
          <a:xfrm>
            <a:off x="457200" y="274638"/>
            <a:ext cx="8229600" cy="1038225"/>
          </a:xfrm>
        </p:spPr>
        <p:txBody>
          <a:bodyPr anchor="ctr" anchorCtr="0"/>
          <a:p>
            <a:pPr algn="l"/>
            <a:r>
              <a:rPr lang="zh-CN" altLang="en-US" sz="2400"/>
              <a:t>国务院办公厅关于促进畜牧业高质量发展的意见</a:t>
            </a:r>
            <a:br>
              <a:rPr lang="zh-CN" altLang="en-US" sz="2400"/>
            </a:br>
            <a:r>
              <a:rPr lang="zh-CN" altLang="en-US" sz="2400"/>
              <a:t>（国办发〔20</a:t>
            </a:r>
            <a:r>
              <a:rPr lang="en-US" altLang="zh-CN" sz="2400"/>
              <a:t>20</a:t>
            </a:r>
            <a:r>
              <a:rPr lang="zh-CN" altLang="en-US" sz="2400"/>
              <a:t>〕</a:t>
            </a:r>
            <a:r>
              <a:rPr lang="en-US" altLang="zh-CN" sz="2400"/>
              <a:t>31</a:t>
            </a:r>
            <a:r>
              <a:rPr lang="zh-CN" altLang="en-US" sz="2400"/>
              <a:t>号）</a:t>
            </a:r>
            <a:endParaRPr lang="zh-CN" altLang="en-US"/>
          </a:p>
        </p:txBody>
      </p:sp>
      <p:pic>
        <p:nvPicPr>
          <p:cNvPr id="9218" name="内容占位符 3"/>
          <p:cNvPicPr>
            <a:picLocks noGrp="1" noChangeAspect="1"/>
          </p:cNvPicPr>
          <p:nvPr>
            <p:ph idx="1"/>
          </p:nvPr>
        </p:nvPicPr>
        <p:blipFill>
          <a:blip r:embed="rId1"/>
          <a:stretch>
            <a:fillRect/>
          </a:stretch>
        </p:blipFill>
        <p:spPr>
          <a:xfrm>
            <a:off x="-1587" y="1312863"/>
            <a:ext cx="3617912" cy="4341812"/>
          </a:xfrm>
        </p:spPr>
      </p:pic>
      <p:pic>
        <p:nvPicPr>
          <p:cNvPr id="9219" name="图片 4"/>
          <p:cNvPicPr>
            <a:picLocks noChangeAspect="1"/>
          </p:cNvPicPr>
          <p:nvPr/>
        </p:nvPicPr>
        <p:blipFill>
          <a:blip r:embed="rId2"/>
          <a:stretch>
            <a:fillRect/>
          </a:stretch>
        </p:blipFill>
        <p:spPr>
          <a:xfrm>
            <a:off x="3614738" y="1312863"/>
            <a:ext cx="5508625" cy="4341812"/>
          </a:xfrm>
          <a:prstGeom prst="rect">
            <a:avLst/>
          </a:prstGeom>
          <a:noFill/>
          <a:ln w="9525">
            <a:noFill/>
          </a:ln>
        </p:spPr>
      </p:pic>
    </p:spTree>
  </p:cSld>
  <p:clrMapOvr>
    <a:masterClrMapping/>
  </p:clrMapOvr>
  <p:transition>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1" name="标题 1"/>
          <p:cNvSpPr>
            <a:spLocks noGrp="1"/>
          </p:cNvSpPr>
          <p:nvPr>
            <p:ph type="title"/>
          </p:nvPr>
        </p:nvSpPr>
        <p:spPr>
          <a:xfrm>
            <a:off x="457200" y="274638"/>
            <a:ext cx="8509000" cy="1143000"/>
          </a:xfrm>
        </p:spPr>
        <p:txBody>
          <a:bodyPr anchor="ctr" anchorCtr="0"/>
          <a:p>
            <a:pPr algn="l"/>
            <a:r>
              <a:rPr lang="zh-CN" altLang="en-US" sz="2400"/>
              <a:t>农业农村部关于印发《加快生猪生产恢复发展三年行动方案》的通知 （</a:t>
            </a:r>
            <a:r>
              <a:rPr lang="zh-CN" altLang="zh-CN" sz="2400"/>
              <a:t>农牧发</a:t>
            </a:r>
            <a:r>
              <a:rPr lang="zh-CN" altLang="en-US" sz="2400"/>
              <a:t>〔2019〕</a:t>
            </a:r>
            <a:r>
              <a:rPr lang="en-US" altLang="zh-CN" sz="2400"/>
              <a:t>39</a:t>
            </a:r>
            <a:r>
              <a:rPr lang="zh-CN" altLang="en-US" sz="2400"/>
              <a:t>号）</a:t>
            </a:r>
            <a:endParaRPr lang="zh-CN" altLang="en-US" sz="2400"/>
          </a:p>
        </p:txBody>
      </p:sp>
      <p:pic>
        <p:nvPicPr>
          <p:cNvPr id="10242" name="内容占位符 3"/>
          <p:cNvPicPr>
            <a:picLocks noGrp="1" noChangeAspect="1"/>
          </p:cNvPicPr>
          <p:nvPr>
            <p:ph idx="1"/>
          </p:nvPr>
        </p:nvPicPr>
        <p:blipFill>
          <a:blip r:embed="rId1"/>
          <a:stretch>
            <a:fillRect/>
          </a:stretch>
        </p:blipFill>
        <p:spPr>
          <a:xfrm>
            <a:off x="368300" y="1547813"/>
            <a:ext cx="3841750" cy="4538662"/>
          </a:xfrm>
        </p:spPr>
      </p:pic>
      <p:sp>
        <p:nvSpPr>
          <p:cNvPr id="100" name="文本框 99"/>
          <p:cNvSpPr txBox="1"/>
          <p:nvPr/>
        </p:nvSpPr>
        <p:spPr>
          <a:xfrm>
            <a:off x="4330700" y="1547813"/>
            <a:ext cx="4635500" cy="4614863"/>
          </a:xfrm>
          <a:prstGeom prst="rect">
            <a:avLst/>
          </a:prstGeom>
          <a:noFill/>
          <a:ln w="9525">
            <a:noFill/>
          </a:ln>
        </p:spPr>
        <p:txBody>
          <a:bodyPr wrap="square">
            <a:spAutoFit/>
          </a:bodyPr>
          <a:p>
            <a:r>
              <a:rPr lang="zh-CN" altLang="en-US" sz="1800" noProof="1">
                <a:latin typeface="仿宋_GB2312" panose="02010609030101010101" pitchFamily="1" charset="-122"/>
                <a:ea typeface="仿宋_GB2312" panose="02010609030101010101" pitchFamily="1" charset="-122"/>
                <a:cs typeface="仿宋_GB2312" panose="02010609030101010101" pitchFamily="1" charset="-122"/>
              </a:rPr>
              <a:t>产销平衡总体要求：</a:t>
            </a:r>
            <a:endParaRPr lang="zh-CN" altLang="en-US" sz="1800" noProof="1">
              <a:latin typeface="仿宋_GB2312" panose="02010609030101010101" pitchFamily="1" charset="-122"/>
              <a:ea typeface="仿宋_GB2312" panose="02010609030101010101" pitchFamily="1" charset="-122"/>
              <a:cs typeface="仿宋_GB2312" panose="02010609030101010101" pitchFamily="1" charset="-122"/>
            </a:endParaRPr>
          </a:p>
          <a:p>
            <a:r>
              <a:rPr lang="zh-CN" altLang="en-US" sz="1800" noProof="1">
                <a:latin typeface="仿宋_GB2312" panose="02010609030101010101" pitchFamily="1" charset="-122"/>
                <a:ea typeface="仿宋_GB2312" panose="02010609030101010101" pitchFamily="1" charset="-122"/>
                <a:cs typeface="仿宋_GB2312" panose="02010609030101010101" pitchFamily="1" charset="-122"/>
              </a:rPr>
              <a:t>东北、黄淮海、中南地区（辽宁、吉林、黑龙江、河北、安徽、河南、山东、江西、湖南、湖北、广西）为生猪及产品调出区，要为全国稳产保供大局作出贡献，实现稳产增产；</a:t>
            </a:r>
            <a:endParaRPr lang="zh-CN" altLang="en-US" sz="1800" noProof="1">
              <a:latin typeface="仿宋_GB2312" panose="02010609030101010101" pitchFamily="1" charset="-122"/>
              <a:ea typeface="仿宋_GB2312" panose="02010609030101010101" pitchFamily="1" charset="-122"/>
              <a:cs typeface="仿宋_GB2312" panose="02010609030101010101" pitchFamily="1" charset="-122"/>
            </a:endParaRPr>
          </a:p>
          <a:p>
            <a:r>
              <a:rPr lang="zh-CN" altLang="en-US" noProof="1">
                <a:solidFill>
                  <a:srgbClr val="FF0000"/>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仿宋_GB2312" panose="02010609030101010101" pitchFamily="1" charset="-122"/>
              </a:rPr>
              <a:t>东南沿海地区（天津、江苏、浙江、广东、福建）为主销区，自给率要达到并保持在</a:t>
            </a:r>
            <a:r>
              <a:rPr lang="en-US" altLang="zh-CN" noProof="1">
                <a:solidFill>
                  <a:srgbClr val="FF0000"/>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仿宋_GB2312" panose="02010609030101010101" pitchFamily="1" charset="-122"/>
              </a:rPr>
              <a:t>70%</a:t>
            </a:r>
            <a:r>
              <a:rPr lang="zh-CN" altLang="en-US" noProof="1">
                <a:solidFill>
                  <a:srgbClr val="FF0000"/>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仿宋_GB2312" panose="02010609030101010101" pitchFamily="1" charset="-122"/>
              </a:rPr>
              <a:t>左右</a:t>
            </a:r>
            <a:r>
              <a:rPr lang="zh-CN" altLang="en-US" sz="1800" noProof="1">
                <a:latin typeface="仿宋_GB2312" panose="02010609030101010101" pitchFamily="1" charset="-122"/>
                <a:ea typeface="仿宋_GB2312" panose="02010609030101010101" pitchFamily="1" charset="-122"/>
                <a:cs typeface="仿宋_GB2312" panose="02010609030101010101" pitchFamily="1" charset="-122"/>
              </a:rPr>
              <a:t>；北京、上海等特大城市要通过跨区合作建立养殖基地等方式保证掌控猪源达到消费需求的</a:t>
            </a:r>
            <a:r>
              <a:rPr lang="en-US" altLang="zh-CN" sz="1800" noProof="1">
                <a:latin typeface="仿宋_GB2312" panose="02010609030101010101" pitchFamily="1" charset="-122"/>
                <a:ea typeface="仿宋_GB2312" panose="02010609030101010101" pitchFamily="1" charset="-122"/>
                <a:cs typeface="仿宋_GB2312" panose="02010609030101010101" pitchFamily="1" charset="-122"/>
              </a:rPr>
              <a:t>70%</a:t>
            </a:r>
            <a:r>
              <a:rPr lang="zh-CN" altLang="en-US" sz="1800" noProof="1">
                <a:latin typeface="仿宋_GB2312" panose="02010609030101010101" pitchFamily="1" charset="-122"/>
                <a:ea typeface="仿宋_GB2312" panose="02010609030101010101" pitchFamily="1" charset="-122"/>
                <a:cs typeface="仿宋_GB2312" panose="02010609030101010101" pitchFamily="1" charset="-122"/>
              </a:rPr>
              <a:t>；</a:t>
            </a:r>
            <a:endParaRPr lang="zh-CN" altLang="en-US" sz="1800" noProof="1">
              <a:latin typeface="仿宋_GB2312" panose="02010609030101010101" pitchFamily="1" charset="-122"/>
              <a:ea typeface="仿宋_GB2312" panose="02010609030101010101" pitchFamily="1" charset="-122"/>
              <a:cs typeface="仿宋_GB2312" panose="02010609030101010101" pitchFamily="1" charset="-122"/>
            </a:endParaRPr>
          </a:p>
          <a:p>
            <a:r>
              <a:rPr lang="zh-CN" altLang="en-US" sz="1800" noProof="1">
                <a:latin typeface="仿宋_GB2312" panose="02010609030101010101" pitchFamily="1" charset="-122"/>
                <a:ea typeface="仿宋_GB2312" panose="02010609030101010101" pitchFamily="1" charset="-122"/>
                <a:cs typeface="仿宋_GB2312" panose="02010609030101010101" pitchFamily="1" charset="-122"/>
              </a:rPr>
              <a:t>西南、西北等地区（内蒙古、山西、海南、四川、重庆、贵州、云南、西藏、陕西、甘肃、青海、宁夏、新疆）为产销平衡区，要确保做到基本自给。各地要分解任务到县（市、区、旗），确保任务落实到位。</a:t>
            </a:r>
            <a:r>
              <a:rPr lang="zh-CN" altLang="en-US" sz="1600" noProof="1">
                <a:latin typeface="仿宋_GB2312" panose="02010609030101010101" pitchFamily="1" charset="-122"/>
                <a:ea typeface="仿宋_GB2312" panose="02010609030101010101" pitchFamily="1" charset="-122"/>
                <a:cs typeface="仿宋_GB2312" panose="02010609030101010101" pitchFamily="1" charset="-122"/>
              </a:rPr>
              <a:t> </a:t>
            </a:r>
            <a:endParaRPr lang="zh-CN" altLang="en-US" noProof="1"/>
          </a:p>
        </p:txBody>
      </p:sp>
    </p:spTree>
  </p:cSld>
  <p:clrMapOvr>
    <a:masterClrMapping/>
  </p:clrMapOvr>
  <p:transition>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5" name="标题 1"/>
          <p:cNvSpPr>
            <a:spLocks noGrp="1"/>
          </p:cNvSpPr>
          <p:nvPr>
            <p:ph type="title"/>
          </p:nvPr>
        </p:nvSpPr>
        <p:spPr/>
        <p:txBody>
          <a:bodyPr anchor="ctr" anchorCtr="0"/>
          <a:p>
            <a:r>
              <a:rPr lang="zh-CN" altLang="en-US"/>
              <a:t>生猪产能调控实施方案</a:t>
            </a:r>
            <a:endParaRPr lang="zh-CN" altLang="en-US"/>
          </a:p>
        </p:txBody>
      </p:sp>
      <p:pic>
        <p:nvPicPr>
          <p:cNvPr id="11266" name="内容占位符 3"/>
          <p:cNvPicPr>
            <a:picLocks noGrp="1" noChangeAspect="1"/>
          </p:cNvPicPr>
          <p:nvPr>
            <p:ph idx="1"/>
          </p:nvPr>
        </p:nvPicPr>
        <p:blipFill>
          <a:blip r:embed="rId1"/>
          <a:stretch>
            <a:fillRect/>
          </a:stretch>
        </p:blipFill>
        <p:spPr>
          <a:xfrm>
            <a:off x="174625" y="1514475"/>
            <a:ext cx="4278313" cy="4170363"/>
          </a:xfrm>
        </p:spPr>
      </p:pic>
      <p:pic>
        <p:nvPicPr>
          <p:cNvPr id="11267" name="图片 1" descr="截图-2023年5月9日 10时6分51秒"/>
          <p:cNvPicPr>
            <a:picLocks noChangeAspect="1"/>
          </p:cNvPicPr>
          <p:nvPr/>
        </p:nvPicPr>
        <p:blipFill>
          <a:blip r:embed="rId2"/>
          <a:stretch>
            <a:fillRect/>
          </a:stretch>
        </p:blipFill>
        <p:spPr>
          <a:xfrm>
            <a:off x="4692650" y="1514475"/>
            <a:ext cx="4311650" cy="4171950"/>
          </a:xfrm>
          <a:prstGeom prst="rect">
            <a:avLst/>
          </a:prstGeom>
          <a:noFill/>
          <a:ln w="9525">
            <a:noFill/>
          </a:ln>
        </p:spPr>
      </p:pic>
    </p:spTree>
  </p:cSld>
  <p:clrMapOvr>
    <a:masterClrMapping/>
  </p:clrMapOvr>
  <p:transition>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pPr algn="l" fontAlgn="base"/>
            <a:r>
              <a:rPr lang="zh-CN" altLang="en-US" b="0" strike="noStrike" noProof="1">
                <a:ln w="22225">
                  <a:solidFill>
                    <a:schemeClr val="accent2"/>
                  </a:solidFill>
                  <a:prstDash val="solid"/>
                </a:ln>
                <a:solidFill>
                  <a:schemeClr val="accent2">
                    <a:lumMod val="40000"/>
                    <a:lumOff val="60000"/>
                  </a:schemeClr>
                </a:solidFill>
                <a:effectLst/>
              </a:rPr>
              <a:t>（三）修订过程</a:t>
            </a:r>
            <a:endParaRPr lang="zh-CN" altLang="en-US" b="0" strike="noStrike" noProof="1">
              <a:ln w="22225">
                <a:solidFill>
                  <a:schemeClr val="accent2"/>
                </a:solidFill>
                <a:prstDash val="solid"/>
              </a:ln>
              <a:solidFill>
                <a:schemeClr val="accent2">
                  <a:lumMod val="40000"/>
                  <a:lumOff val="60000"/>
                </a:schemeClr>
              </a:solidFill>
              <a:effectLst/>
            </a:endParaRPr>
          </a:p>
        </p:txBody>
      </p:sp>
      <p:sp>
        <p:nvSpPr>
          <p:cNvPr id="13314" name="内容占位符 2"/>
          <p:cNvSpPr>
            <a:spLocks noGrp="1"/>
          </p:cNvSpPr>
          <p:nvPr>
            <p:ph idx="1"/>
          </p:nvPr>
        </p:nvSpPr>
        <p:spPr/>
        <p:txBody>
          <a:bodyPr anchor="t" anchorCtr="0"/>
          <a:p>
            <a:endParaRPr lang="zh-CN" altLang="en-US"/>
          </a:p>
        </p:txBody>
      </p:sp>
      <p:graphicFrame>
        <p:nvGraphicFramePr>
          <p:cNvPr id="4" name="图示 3"/>
          <p:cNvGraphicFramePr/>
          <p:nvPr/>
        </p:nvGraphicFramePr>
        <p:xfrm>
          <a:off x="153669" y="3810"/>
          <a:ext cx="8639810" cy="6849737"/>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transition>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457200" y="248603"/>
            <a:ext cx="6629400" cy="1143000"/>
          </a:xfrm>
        </p:spPr>
        <p:txBody>
          <a:bodyPr/>
          <a:p>
            <a:pPr algn="l" fontAlgn="base"/>
            <a:r>
              <a:rPr lang="zh-CN" altLang="en-US" b="0" strike="noStrike" noProof="1">
                <a:ln w="22225">
                  <a:solidFill>
                    <a:schemeClr val="accent2"/>
                  </a:solidFill>
                  <a:prstDash val="solid"/>
                </a:ln>
                <a:solidFill>
                  <a:schemeClr val="accent2">
                    <a:lumMod val="40000"/>
                    <a:lumOff val="60000"/>
                  </a:schemeClr>
                </a:solidFill>
                <a:effectLst/>
              </a:rPr>
              <a:t>二、畜牧法修订主要亮点</a:t>
            </a:r>
            <a:endParaRPr lang="zh-CN" altLang="en-US" b="0" strike="noStrike" noProof="1">
              <a:ln w="22225">
                <a:solidFill>
                  <a:schemeClr val="accent2"/>
                </a:solidFill>
                <a:prstDash val="solid"/>
              </a:ln>
              <a:solidFill>
                <a:schemeClr val="accent2">
                  <a:lumMod val="40000"/>
                  <a:lumOff val="60000"/>
                </a:schemeClr>
              </a:solidFill>
              <a:effectLst/>
            </a:endParaRPr>
          </a:p>
        </p:txBody>
      </p:sp>
      <p:pic>
        <p:nvPicPr>
          <p:cNvPr id="14338" name="图片 3"/>
          <p:cNvPicPr>
            <a:picLocks noChangeAspect="1"/>
          </p:cNvPicPr>
          <p:nvPr/>
        </p:nvPicPr>
        <p:blipFill>
          <a:blip r:embed="rId1"/>
          <a:stretch>
            <a:fillRect/>
          </a:stretch>
        </p:blipFill>
        <p:spPr>
          <a:xfrm>
            <a:off x="1019175" y="1392238"/>
            <a:ext cx="7105650" cy="4037012"/>
          </a:xfrm>
          <a:prstGeom prst="rect">
            <a:avLst/>
          </a:prstGeom>
          <a:noFill/>
          <a:ln w="9525">
            <a:noFill/>
          </a:ln>
        </p:spPr>
      </p:pic>
    </p:spTree>
  </p:cSld>
  <p:clrMapOvr>
    <a:masterClrMapping/>
  </p:clrMapOvr>
  <p:transition>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pPr algn="l" fontAlgn="base"/>
            <a:r>
              <a:rPr lang="zh-CN" altLang="en-US" b="0" strike="noStrike" noProof="1">
                <a:ln w="22225">
                  <a:solidFill>
                    <a:schemeClr val="accent2"/>
                  </a:solidFill>
                  <a:prstDash val="solid"/>
                </a:ln>
                <a:solidFill>
                  <a:schemeClr val="accent2">
                    <a:lumMod val="40000"/>
                    <a:lumOff val="60000"/>
                  </a:schemeClr>
                </a:solidFill>
                <a:effectLst/>
                <a:sym typeface="+mn-ea"/>
              </a:rPr>
              <a:t>二、畜牧法修订主要亮点</a:t>
            </a:r>
            <a:endParaRPr lang="zh-CN" altLang="en-US" strike="noStrike" noProof="1"/>
          </a:p>
        </p:txBody>
      </p:sp>
      <p:sp>
        <p:nvSpPr>
          <p:cNvPr id="15362" name="内容占位符 2"/>
          <p:cNvSpPr>
            <a:spLocks noGrp="1"/>
          </p:cNvSpPr>
          <p:nvPr>
            <p:ph idx="1"/>
          </p:nvPr>
        </p:nvSpPr>
        <p:spPr/>
        <p:txBody>
          <a:bodyPr anchor="t" anchorCtr="0"/>
          <a:p>
            <a:endParaRPr lang="zh-CN" altLang="en-US"/>
          </a:p>
        </p:txBody>
      </p:sp>
      <p:pic>
        <p:nvPicPr>
          <p:cNvPr id="15363" name="图片 3" descr="629336877"/>
          <p:cNvPicPr>
            <a:picLocks noChangeAspect="1"/>
          </p:cNvPicPr>
          <p:nvPr/>
        </p:nvPicPr>
        <p:blipFill>
          <a:blip r:embed="rId1"/>
          <a:stretch>
            <a:fillRect/>
          </a:stretch>
        </p:blipFill>
        <p:spPr>
          <a:xfrm>
            <a:off x="4703763" y="1506538"/>
            <a:ext cx="3554412" cy="4784725"/>
          </a:xfrm>
          <a:prstGeom prst="rect">
            <a:avLst/>
          </a:prstGeom>
          <a:noFill/>
          <a:ln w="9525">
            <a:noFill/>
          </a:ln>
        </p:spPr>
      </p:pic>
      <p:pic>
        <p:nvPicPr>
          <p:cNvPr id="15364" name="图片 4" descr="730762144"/>
          <p:cNvPicPr>
            <a:picLocks noChangeAspect="1"/>
          </p:cNvPicPr>
          <p:nvPr/>
        </p:nvPicPr>
        <p:blipFill>
          <a:blip r:embed="rId2"/>
          <a:stretch>
            <a:fillRect/>
          </a:stretch>
        </p:blipFill>
        <p:spPr>
          <a:xfrm>
            <a:off x="658813" y="1506538"/>
            <a:ext cx="3427412" cy="4784725"/>
          </a:xfrm>
          <a:prstGeom prst="rect">
            <a:avLst/>
          </a:prstGeom>
          <a:noFill/>
          <a:ln w="9525">
            <a:noFill/>
          </a:ln>
        </p:spPr>
      </p:pic>
    </p:spTree>
  </p:cSld>
  <p:clrMapOvr>
    <a:masterClrMapping/>
  </p:clrMapOvr>
  <p:transition>
    <p:split orient="vert" dir="in"/>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457200" y="248603"/>
            <a:ext cx="6629400" cy="1143000"/>
          </a:xfrm>
        </p:spPr>
        <p:txBody>
          <a:bodyPr/>
          <a:p>
            <a:pPr algn="l" fontAlgn="base"/>
            <a:r>
              <a:rPr lang="zh-CN" altLang="en-US" b="0" strike="noStrike" noProof="1">
                <a:ln w="22225">
                  <a:solidFill>
                    <a:schemeClr val="accent2"/>
                  </a:solidFill>
                  <a:prstDash val="solid"/>
                </a:ln>
                <a:solidFill>
                  <a:schemeClr val="accent2">
                    <a:lumMod val="40000"/>
                    <a:lumOff val="60000"/>
                  </a:schemeClr>
                </a:solidFill>
                <a:effectLst/>
              </a:rPr>
              <a:t>二、畜牧法修订主要亮点</a:t>
            </a:r>
            <a:endParaRPr lang="zh-CN" altLang="en-US" b="0" strike="noStrike" noProof="1">
              <a:ln w="22225">
                <a:solidFill>
                  <a:schemeClr val="accent2"/>
                </a:solidFill>
                <a:prstDash val="solid"/>
              </a:ln>
              <a:solidFill>
                <a:schemeClr val="accent2">
                  <a:lumMod val="40000"/>
                  <a:lumOff val="60000"/>
                </a:schemeClr>
              </a:solidFill>
              <a:effectLst/>
            </a:endParaRPr>
          </a:p>
        </p:txBody>
      </p:sp>
      <p:pic>
        <p:nvPicPr>
          <p:cNvPr id="16386" name="内容占位符 4"/>
          <p:cNvPicPr>
            <a:picLocks noGrp="1" noChangeAspect="1"/>
          </p:cNvPicPr>
          <p:nvPr>
            <p:ph idx="1"/>
          </p:nvPr>
        </p:nvPicPr>
        <p:blipFill>
          <a:blip r:embed="rId1"/>
          <a:stretch>
            <a:fillRect/>
          </a:stretch>
        </p:blipFill>
        <p:spPr>
          <a:xfrm>
            <a:off x="142875" y="1470025"/>
            <a:ext cx="4495800" cy="3841750"/>
          </a:xfrm>
        </p:spPr>
      </p:pic>
      <p:pic>
        <p:nvPicPr>
          <p:cNvPr id="16387" name="图片 5"/>
          <p:cNvPicPr>
            <a:picLocks noChangeAspect="1"/>
          </p:cNvPicPr>
          <p:nvPr/>
        </p:nvPicPr>
        <p:blipFill>
          <a:blip r:embed="rId2"/>
          <a:stretch>
            <a:fillRect/>
          </a:stretch>
        </p:blipFill>
        <p:spPr>
          <a:xfrm>
            <a:off x="4730750" y="1470025"/>
            <a:ext cx="4310063" cy="3840163"/>
          </a:xfrm>
          <a:prstGeom prst="rect">
            <a:avLst/>
          </a:prstGeom>
          <a:noFill/>
          <a:ln w="9525">
            <a:noFill/>
          </a:ln>
        </p:spPr>
      </p:pic>
    </p:spTree>
  </p:cSld>
  <p:clrMapOvr>
    <a:masterClrMapping/>
  </p:clrMapOvr>
  <p:transition>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09" name="标题 7169"/>
          <p:cNvSpPr>
            <a:spLocks noGrp="1"/>
          </p:cNvSpPr>
          <p:nvPr>
            <p:ph type="title"/>
          </p:nvPr>
        </p:nvSpPr>
        <p:spPr/>
        <p:txBody>
          <a:bodyPr anchor="ctr" anchorCtr="0"/>
          <a:p>
            <a:pPr algn="l"/>
            <a:endParaRPr lang="zh-CN" altLang="en-US" dirty="0"/>
          </a:p>
        </p:txBody>
      </p:sp>
      <p:sp>
        <p:nvSpPr>
          <p:cNvPr id="6146" name="文本占位符 7170"/>
          <p:cNvSpPr>
            <a:spLocks noGrp="1"/>
          </p:cNvSpPr>
          <p:nvPr>
            <p:ph sz="half" idx="1"/>
          </p:nvPr>
        </p:nvSpPr>
        <p:spPr>
          <a:xfrm>
            <a:off x="457200" y="1311275"/>
            <a:ext cx="4032250" cy="4814888"/>
          </a:xfrm>
        </p:spPr>
        <p:txBody>
          <a:bodyPr anchor="t" anchorCtr="0"/>
          <a:p>
            <a:pPr marL="0" marR="0" indent="0" algn="l" defTabSz="914400" rtl="0" eaLnBrk="0" fontAlgn="base" latinLnBrk="0" hangingPunct="0">
              <a:lnSpc>
                <a:spcPct val="80000"/>
              </a:lnSpc>
              <a:spcBef>
                <a:spcPct val="20000"/>
              </a:spcBef>
              <a:spcAft>
                <a:spcPct val="0"/>
              </a:spcAft>
              <a:buClrTx/>
              <a:buSzTx/>
              <a:buFontTx/>
              <a:buNone/>
            </a:pPr>
            <a:endParaRPr kumimoji="0" lang="zh-CN" altLang="en-US" sz="2000" b="0" i="0" u="none" strike="noStrike" kern="1200" cap="none" spc="0" normalizeH="0" baseline="0" noProof="1">
              <a:solidFill>
                <a:schemeClr val="tx1"/>
              </a:solidFill>
              <a:latin typeface="+mn-lt"/>
              <a:ea typeface="+mn-ea"/>
              <a:cs typeface="+mn-cs"/>
            </a:endParaRPr>
          </a:p>
          <a:p>
            <a:pPr marL="342900" marR="0" indent="-342900" algn="l" defTabSz="914400" rtl="0" eaLnBrk="0" fontAlgn="base" latinLnBrk="0" hangingPunct="0">
              <a:lnSpc>
                <a:spcPct val="80000"/>
              </a:lnSpc>
              <a:spcBef>
                <a:spcPct val="20000"/>
              </a:spcBef>
              <a:spcAft>
                <a:spcPct val="0"/>
              </a:spcAft>
              <a:buClrTx/>
              <a:buSzTx/>
              <a:buFontTx/>
              <a:buChar char="•"/>
            </a:pPr>
            <a:endParaRPr kumimoji="0" lang="zh-CN" altLang="en-US" sz="1400" b="0" i="0" u="none" strike="noStrike" kern="1200" cap="none" spc="0" normalizeH="0" baseline="0" noProof="1">
              <a:solidFill>
                <a:schemeClr val="tx1"/>
              </a:solidFill>
              <a:latin typeface="+mn-lt"/>
              <a:ea typeface="+mn-ea"/>
              <a:cs typeface="+mn-cs"/>
            </a:endParaRPr>
          </a:p>
          <a:p>
            <a:pPr marL="342900" marR="0" indent="-342900" algn="l" defTabSz="914400" rtl="0" eaLnBrk="0" fontAlgn="base" latinLnBrk="0" hangingPunct="0">
              <a:lnSpc>
                <a:spcPct val="80000"/>
              </a:lnSpc>
              <a:spcBef>
                <a:spcPct val="20000"/>
              </a:spcBef>
              <a:spcAft>
                <a:spcPct val="0"/>
              </a:spcAft>
              <a:buClrTx/>
              <a:buSzTx/>
              <a:buFontTx/>
              <a:buChar char="•"/>
            </a:pPr>
            <a:endParaRPr kumimoji="0" lang="zh-CN" altLang="en-US" sz="1400" b="0" i="0" u="none" strike="noStrike" kern="1200" cap="none" spc="0" normalizeH="0" baseline="0" noProof="1">
              <a:solidFill>
                <a:schemeClr val="tx1"/>
              </a:solidFill>
              <a:latin typeface="+mn-lt"/>
              <a:ea typeface="+mn-ea"/>
              <a:cs typeface="+mn-cs"/>
            </a:endParaRPr>
          </a:p>
        </p:txBody>
      </p:sp>
      <p:pic>
        <p:nvPicPr>
          <p:cNvPr id="17411" name="内容占位符 1"/>
          <p:cNvPicPr>
            <a:picLocks noGrp="1" noChangeAspect="1"/>
          </p:cNvPicPr>
          <p:nvPr>
            <p:ph sz="half" idx="2"/>
          </p:nvPr>
        </p:nvPicPr>
        <p:blipFill>
          <a:blip r:embed="rId1"/>
          <a:stretch>
            <a:fillRect/>
          </a:stretch>
        </p:blipFill>
        <p:spPr>
          <a:xfrm>
            <a:off x="200025" y="1417638"/>
            <a:ext cx="4171950" cy="3725862"/>
          </a:xfrm>
        </p:spPr>
      </p:pic>
      <p:pic>
        <p:nvPicPr>
          <p:cNvPr id="17412" name="图片 2"/>
          <p:cNvPicPr>
            <a:picLocks noChangeAspect="1"/>
          </p:cNvPicPr>
          <p:nvPr/>
        </p:nvPicPr>
        <p:blipFill>
          <a:blip r:embed="rId2"/>
          <a:stretch>
            <a:fillRect/>
          </a:stretch>
        </p:blipFill>
        <p:spPr>
          <a:xfrm>
            <a:off x="4489450" y="1417638"/>
            <a:ext cx="4373563" cy="3725862"/>
          </a:xfrm>
          <a:prstGeom prst="rect">
            <a:avLst/>
          </a:prstGeom>
          <a:noFill/>
          <a:ln w="9525">
            <a:noFill/>
          </a:ln>
        </p:spPr>
      </p:pic>
    </p:spTree>
  </p:cSld>
  <p:clrMapOvr>
    <a:masterClrMapping/>
  </p:clrMapOvr>
  <p:transition>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3" name="标题 1"/>
          <p:cNvSpPr>
            <a:spLocks noGrp="1"/>
          </p:cNvSpPr>
          <p:nvPr>
            <p:ph type="title"/>
          </p:nvPr>
        </p:nvSpPr>
        <p:spPr/>
        <p:txBody>
          <a:bodyPr anchor="ctr" anchorCtr="0"/>
          <a:p>
            <a:endParaRPr lang="zh-CN" altLang="en-US"/>
          </a:p>
        </p:txBody>
      </p:sp>
      <p:pic>
        <p:nvPicPr>
          <p:cNvPr id="18434" name="内容占位符 4"/>
          <p:cNvPicPr>
            <a:picLocks noGrp="1" noChangeAspect="1"/>
          </p:cNvPicPr>
          <p:nvPr>
            <p:ph sz="half" idx="1"/>
          </p:nvPr>
        </p:nvPicPr>
        <p:blipFill>
          <a:blip r:embed="rId1"/>
          <a:stretch>
            <a:fillRect/>
          </a:stretch>
        </p:blipFill>
        <p:spPr>
          <a:xfrm>
            <a:off x="457200" y="1600200"/>
            <a:ext cx="4032250" cy="4194175"/>
          </a:xfrm>
        </p:spPr>
      </p:pic>
      <p:pic>
        <p:nvPicPr>
          <p:cNvPr id="18435" name="内容占位符 5"/>
          <p:cNvPicPr>
            <a:picLocks noGrp="1" noChangeAspect="1"/>
          </p:cNvPicPr>
          <p:nvPr>
            <p:ph sz="half" idx="2"/>
          </p:nvPr>
        </p:nvPicPr>
        <p:blipFill>
          <a:blip r:embed="rId2"/>
          <a:stretch>
            <a:fillRect/>
          </a:stretch>
        </p:blipFill>
        <p:spPr>
          <a:xfrm>
            <a:off x="4654550" y="1601788"/>
            <a:ext cx="4032250" cy="4192587"/>
          </a:xfrm>
        </p:spPr>
      </p:pic>
    </p:spTree>
  </p:cSld>
  <p:clrMapOvr>
    <a:masterClrMapping/>
  </p:clrMapOvr>
  <p:transition>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7" name="标题 1"/>
          <p:cNvSpPr>
            <a:spLocks noGrp="1"/>
          </p:cNvSpPr>
          <p:nvPr>
            <p:ph type="title"/>
          </p:nvPr>
        </p:nvSpPr>
        <p:spPr/>
        <p:txBody>
          <a:bodyPr anchor="ctr" anchorCtr="0"/>
          <a:p>
            <a:endParaRPr lang="zh-CN" altLang="en-US"/>
          </a:p>
        </p:txBody>
      </p:sp>
      <p:pic>
        <p:nvPicPr>
          <p:cNvPr id="19458" name="内容占位符 6"/>
          <p:cNvPicPr>
            <a:picLocks noGrp="1" noChangeAspect="1"/>
          </p:cNvPicPr>
          <p:nvPr>
            <p:ph sz="half" idx="1"/>
          </p:nvPr>
        </p:nvPicPr>
        <p:blipFill>
          <a:blip r:embed="rId1"/>
          <a:stretch>
            <a:fillRect/>
          </a:stretch>
        </p:blipFill>
        <p:spPr>
          <a:xfrm>
            <a:off x="457200" y="1727200"/>
            <a:ext cx="4032250" cy="4021138"/>
          </a:xfrm>
        </p:spPr>
      </p:pic>
      <p:pic>
        <p:nvPicPr>
          <p:cNvPr id="19459" name="内容占位符 7"/>
          <p:cNvPicPr>
            <a:picLocks noGrp="1" noChangeAspect="1"/>
          </p:cNvPicPr>
          <p:nvPr>
            <p:ph sz="half" idx="2"/>
          </p:nvPr>
        </p:nvPicPr>
        <p:blipFill>
          <a:blip r:embed="rId2"/>
          <a:stretch>
            <a:fillRect/>
          </a:stretch>
        </p:blipFill>
        <p:spPr>
          <a:xfrm>
            <a:off x="4679950" y="1727200"/>
            <a:ext cx="4032250" cy="4021138"/>
          </a:xfrm>
        </p:spPr>
      </p:pic>
    </p:spTree>
  </p:cSld>
  <p:clrMapOvr>
    <a:masterClrMapping/>
  </p:clrMapOvr>
  <p:transition>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1" name="标题 1"/>
          <p:cNvSpPr>
            <a:spLocks noGrp="1"/>
          </p:cNvSpPr>
          <p:nvPr>
            <p:ph type="title"/>
          </p:nvPr>
        </p:nvSpPr>
        <p:spPr/>
        <p:txBody>
          <a:bodyPr anchor="ctr" anchorCtr="0"/>
          <a:p>
            <a:endParaRPr lang="zh-CN" altLang="en-US"/>
          </a:p>
        </p:txBody>
      </p:sp>
      <p:pic>
        <p:nvPicPr>
          <p:cNvPr id="20482" name="内容占位符 3"/>
          <p:cNvPicPr>
            <a:picLocks noGrp="1" noChangeAspect="1"/>
          </p:cNvPicPr>
          <p:nvPr>
            <p:ph sz="half" idx="1"/>
          </p:nvPr>
        </p:nvPicPr>
        <p:blipFill>
          <a:blip r:embed="rId1"/>
          <a:stretch>
            <a:fillRect/>
          </a:stretch>
        </p:blipFill>
        <p:spPr>
          <a:xfrm>
            <a:off x="457200" y="1616075"/>
            <a:ext cx="4032250" cy="4132263"/>
          </a:xfrm>
        </p:spPr>
      </p:pic>
      <p:pic>
        <p:nvPicPr>
          <p:cNvPr id="20483" name="内容占位符 5"/>
          <p:cNvPicPr>
            <a:picLocks noGrp="1" noChangeAspect="1"/>
          </p:cNvPicPr>
          <p:nvPr>
            <p:ph sz="half" idx="2"/>
          </p:nvPr>
        </p:nvPicPr>
        <p:blipFill>
          <a:blip r:embed="rId2"/>
          <a:stretch>
            <a:fillRect/>
          </a:stretch>
        </p:blipFill>
        <p:spPr>
          <a:xfrm>
            <a:off x="4654550" y="1616075"/>
            <a:ext cx="4032250" cy="4132263"/>
          </a:xfrm>
        </p:spPr>
      </p:pic>
    </p:spTree>
  </p:cSld>
  <p:clrMapOvr>
    <a:masterClrMapping/>
  </p:clrMapOvr>
  <p:transition>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5" name="标题 1"/>
          <p:cNvSpPr>
            <a:spLocks noGrp="1"/>
          </p:cNvSpPr>
          <p:nvPr>
            <p:ph type="title"/>
          </p:nvPr>
        </p:nvSpPr>
        <p:spPr/>
        <p:txBody>
          <a:bodyPr anchor="ctr" anchorCtr="0"/>
          <a:p>
            <a:endParaRPr lang="zh-CN" altLang="en-US"/>
          </a:p>
        </p:txBody>
      </p:sp>
      <p:pic>
        <p:nvPicPr>
          <p:cNvPr id="21506" name="内容占位符 4"/>
          <p:cNvPicPr>
            <a:picLocks noGrp="1" noChangeAspect="1"/>
          </p:cNvPicPr>
          <p:nvPr>
            <p:ph sz="half" idx="1"/>
          </p:nvPr>
        </p:nvPicPr>
        <p:blipFill>
          <a:blip r:embed="rId1"/>
          <a:stretch>
            <a:fillRect/>
          </a:stretch>
        </p:blipFill>
        <p:spPr>
          <a:xfrm>
            <a:off x="457200" y="1616075"/>
            <a:ext cx="4032250" cy="4132263"/>
          </a:xfrm>
        </p:spPr>
      </p:pic>
      <p:pic>
        <p:nvPicPr>
          <p:cNvPr id="21507" name="内容占位符 7"/>
          <p:cNvPicPr>
            <a:picLocks noGrp="1" noChangeAspect="1"/>
          </p:cNvPicPr>
          <p:nvPr>
            <p:ph sz="half" idx="2"/>
          </p:nvPr>
        </p:nvPicPr>
        <p:blipFill>
          <a:blip r:embed="rId2"/>
          <a:stretch>
            <a:fillRect/>
          </a:stretch>
        </p:blipFill>
        <p:spPr>
          <a:xfrm>
            <a:off x="4654550" y="1616075"/>
            <a:ext cx="4176713" cy="4132263"/>
          </a:xfrm>
        </p:spPr>
      </p:pic>
    </p:spTree>
  </p:cSld>
  <p:clrMapOvr>
    <a:masterClrMapping/>
  </p:clrMapOvr>
  <p:transition>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pPr algn="l" fontAlgn="base"/>
            <a:r>
              <a:rPr lang="zh-CN" altLang="zh-CN" b="0" strike="noStrike" noProof="1">
                <a:ln w="22225">
                  <a:solidFill>
                    <a:schemeClr val="accent2"/>
                  </a:solidFill>
                  <a:prstDash val="solid"/>
                </a:ln>
                <a:solidFill>
                  <a:schemeClr val="accent2">
                    <a:lumMod val="40000"/>
                    <a:lumOff val="60000"/>
                  </a:schemeClr>
                </a:solidFill>
                <a:effectLst/>
              </a:rPr>
              <a:t>三、畜牧法修订主要内容</a:t>
            </a:r>
            <a:endParaRPr lang="zh-CN" altLang="zh-CN" b="0" strike="noStrike" noProof="1">
              <a:ln w="22225">
                <a:solidFill>
                  <a:schemeClr val="accent2"/>
                </a:solidFill>
                <a:prstDash val="solid"/>
              </a:ln>
              <a:solidFill>
                <a:schemeClr val="accent2">
                  <a:lumMod val="40000"/>
                  <a:lumOff val="60000"/>
                </a:schemeClr>
              </a:solidFill>
              <a:effectLst/>
            </a:endParaRPr>
          </a:p>
        </p:txBody>
      </p:sp>
      <p:graphicFrame>
        <p:nvGraphicFramePr>
          <p:cNvPr id="5" name="图示 4"/>
          <p:cNvGraphicFramePr/>
          <p:nvPr/>
        </p:nvGraphicFramePr>
        <p:xfrm>
          <a:off x="558800" y="1507490"/>
          <a:ext cx="8128000" cy="2792095"/>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transition>
    <p:rand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7" name="标题 16"/>
          <p:cNvSpPr>
            <a:spLocks noGrp="1"/>
          </p:cNvSpPr>
          <p:nvPr>
            <p:ph type="title"/>
          </p:nvPr>
        </p:nvSpPr>
        <p:spPr/>
        <p:txBody>
          <a:bodyPr anchor="ctr" anchorCtr="0"/>
          <a:p>
            <a:endParaRPr lang="zh-CN" altLang="en-US"/>
          </a:p>
        </p:txBody>
      </p:sp>
      <p:sp>
        <p:nvSpPr>
          <p:cNvPr id="24578" name="内容占位符 17"/>
          <p:cNvSpPr>
            <a:spLocks noGrp="1"/>
          </p:cNvSpPr>
          <p:nvPr>
            <p:ph idx="1"/>
          </p:nvPr>
        </p:nvSpPr>
        <p:spPr>
          <a:xfrm>
            <a:off x="457200" y="1612900"/>
            <a:ext cx="8229600" cy="4525963"/>
          </a:xfrm>
        </p:spPr>
        <p:txBody>
          <a:bodyPr anchor="t" anchorCtr="0"/>
          <a:p>
            <a:endParaRPr lang="zh-CN" altLang="en-US"/>
          </a:p>
        </p:txBody>
      </p:sp>
      <p:graphicFrame>
        <p:nvGraphicFramePr>
          <p:cNvPr id="7" name="表格 6"/>
          <p:cNvGraphicFramePr/>
          <p:nvPr/>
        </p:nvGraphicFramePr>
        <p:xfrm>
          <a:off x="500063" y="366713"/>
          <a:ext cx="8502650" cy="4694238"/>
        </p:xfrm>
        <a:graphic>
          <a:graphicData uri="http://schemas.openxmlformats.org/drawingml/2006/table">
            <a:tbl>
              <a:tblPr firstRow="1" bandRow="1">
                <a:tableStyleId>{5940675A-B579-460E-94D1-54222C63F5DA}</a:tableStyleId>
              </a:tblPr>
              <a:tblGrid>
                <a:gridCol w="4020820"/>
                <a:gridCol w="4481195"/>
              </a:tblGrid>
              <a:tr h="426720">
                <a:tc>
                  <a:txBody>
                    <a:bodyPr/>
                    <a:p>
                      <a:pPr>
                        <a:buNone/>
                      </a:pPr>
                      <a:r>
                        <a:rPr lang="en-US" altLang="zh-CN" sz="1800" b="1">
                          <a:solidFill>
                            <a:srgbClr val="C00000"/>
                          </a:solidFill>
                          <a:latin typeface="Times New Roman" pitchFamily="2" charset="0"/>
                          <a:ea typeface="Times New Roman" pitchFamily="2" charset="0"/>
                          <a:cs typeface="Times New Roman" pitchFamily="2" charset="0"/>
                        </a:rPr>
                        <a:t>2006</a:t>
                      </a:r>
                      <a:r>
                        <a:rPr lang="zh-CN" altLang="en-US" sz="1800" b="1">
                          <a:solidFill>
                            <a:srgbClr val="C00000"/>
                          </a:solidFill>
                          <a:latin typeface="Times New Roman" pitchFamily="2" charset="0"/>
                          <a:ea typeface="宋体" pitchFamily="2" charset="-122"/>
                          <a:cs typeface="Times New Roman" pitchFamily="2" charset="0"/>
                        </a:rPr>
                        <a:t>年</a:t>
                      </a:r>
                      <a:r>
                        <a:rPr lang="en-US" altLang="zh-CN" sz="1800" b="1">
                          <a:solidFill>
                            <a:srgbClr val="C00000"/>
                          </a:solidFill>
                          <a:latin typeface="Times New Roman" pitchFamily="2" charset="0"/>
                          <a:ea typeface="宋体" pitchFamily="2" charset="-122"/>
                          <a:cs typeface="Times New Roman" pitchFamily="2" charset="0"/>
                        </a:rPr>
                        <a:t>7</a:t>
                      </a:r>
                      <a:r>
                        <a:rPr lang="zh-CN" altLang="en-US" sz="1800" b="1">
                          <a:solidFill>
                            <a:srgbClr val="C00000"/>
                          </a:solidFill>
                          <a:latin typeface="Times New Roman" pitchFamily="2" charset="0"/>
                          <a:ea typeface="宋体" pitchFamily="2" charset="-122"/>
                          <a:cs typeface="Times New Roman" pitchFamily="2" charset="0"/>
                        </a:rPr>
                        <a:t>月</a:t>
                      </a:r>
                      <a:endParaRPr lang="zh-CN" altLang="en-US" sz="1800" b="1">
                        <a:solidFill>
                          <a:srgbClr val="C00000"/>
                        </a:solidFill>
                        <a:latin typeface="Times New Roman" pitchFamily="2" charset="0"/>
                        <a:ea typeface="宋体" pitchFamily="2" charset="-122"/>
                        <a:cs typeface="Times New Roman" pitchFamily="2" charset="0"/>
                      </a:endParaRPr>
                    </a:p>
                  </a:txBody>
                  <a:tcPr marL="114300" marR="114300" marT="76200" marB="76200" vert="horz" anchor="t">
                    <a:lnL>
                      <a:noFill/>
                    </a:lnL>
                    <a:lnR>
                      <a:noFill/>
                    </a:lnR>
                    <a:lnT cap="flat">
                      <a:noFill/>
                    </a:lnT>
                    <a:lnB cap="flat">
                      <a:noFill/>
                    </a:lnB>
                    <a:lnTlToBr>
                      <a:noFill/>
                    </a:lnTlToBr>
                    <a:lnBlToTr>
                      <a:noFill/>
                    </a:lnBlToTr>
                    <a:noFill/>
                  </a:tcPr>
                </a:tc>
                <a:tc>
                  <a:txBody>
                    <a:bodyPr/>
                    <a:p>
                      <a:pPr>
                        <a:buNone/>
                      </a:pPr>
                      <a:r>
                        <a:rPr lang="en-US" altLang="zh-CN" sz="1800" b="1">
                          <a:solidFill>
                            <a:srgbClr val="C00000"/>
                          </a:solidFill>
                          <a:latin typeface="Times New Roman" pitchFamily="2" charset="0"/>
                          <a:ea typeface="Times New Roman" pitchFamily="2" charset="0"/>
                          <a:cs typeface="Times New Roman" pitchFamily="2" charset="0"/>
                        </a:rPr>
                        <a:t>2023</a:t>
                      </a:r>
                      <a:r>
                        <a:rPr lang="zh-CN" altLang="en-US" sz="1800" b="1">
                          <a:solidFill>
                            <a:srgbClr val="C00000"/>
                          </a:solidFill>
                          <a:latin typeface="Times New Roman" pitchFamily="2" charset="0"/>
                          <a:ea typeface="宋体" pitchFamily="2" charset="-122"/>
                          <a:cs typeface="Times New Roman" pitchFamily="2" charset="0"/>
                        </a:rPr>
                        <a:t>年</a:t>
                      </a:r>
                      <a:r>
                        <a:rPr lang="en-US" altLang="zh-CN" sz="1800" b="1">
                          <a:solidFill>
                            <a:srgbClr val="C00000"/>
                          </a:solidFill>
                          <a:latin typeface="Times New Roman" pitchFamily="2" charset="0"/>
                          <a:ea typeface="宋体" pitchFamily="2" charset="-122"/>
                          <a:cs typeface="Times New Roman" pitchFamily="2" charset="0"/>
                        </a:rPr>
                        <a:t>3</a:t>
                      </a:r>
                      <a:r>
                        <a:rPr lang="zh-CN" altLang="en-US" sz="1800" b="1">
                          <a:solidFill>
                            <a:srgbClr val="C00000"/>
                          </a:solidFill>
                          <a:latin typeface="Times New Roman" pitchFamily="2" charset="0"/>
                          <a:ea typeface="宋体" pitchFamily="2" charset="-122"/>
                          <a:cs typeface="Times New Roman" pitchFamily="2" charset="0"/>
                        </a:rPr>
                        <a:t>月</a:t>
                      </a:r>
                      <a:endParaRPr lang="zh-CN" altLang="en-US" sz="1800" b="1">
                        <a:solidFill>
                          <a:srgbClr val="C00000"/>
                        </a:solidFill>
                        <a:latin typeface="Times New Roman" pitchFamily="2" charset="0"/>
                        <a:ea typeface="宋体" pitchFamily="2" charset="-122"/>
                        <a:cs typeface="Times New Roman" pitchFamily="2" charset="0"/>
                      </a:endParaRPr>
                    </a:p>
                  </a:txBody>
                  <a:tcPr marL="114300" marR="114300" marT="76200" marB="76200" vert="horz" anchor="t">
                    <a:lnL>
                      <a:noFill/>
                    </a:lnL>
                    <a:lnR cap="flat">
                      <a:noFill/>
                    </a:lnR>
                    <a:lnT cap="flat">
                      <a:noFill/>
                    </a:lnT>
                    <a:lnB cap="flat">
                      <a:noFill/>
                    </a:lnB>
                    <a:lnTlToBr>
                      <a:noFill/>
                    </a:lnTlToBr>
                    <a:lnBlToTr>
                      <a:noFill/>
                    </a:lnBlToTr>
                    <a:noFill/>
                  </a:tcPr>
                </a:tc>
              </a:tr>
              <a:tr h="335280">
                <a:tc>
                  <a:txBody>
                    <a:bodyPr/>
                    <a:p>
                      <a:pPr>
                        <a:buNone/>
                      </a:pPr>
                      <a:r>
                        <a:rPr lang="zh-CN" altLang="en-US" sz="1800" b="1">
                          <a:latin typeface="Times New Roman" pitchFamily="2" charset="0"/>
                          <a:ea typeface="Times New Roman" pitchFamily="2" charset="0"/>
                          <a:cs typeface="Times New Roman" pitchFamily="2" charset="0"/>
                        </a:rPr>
                        <a:t>第一章　总则</a:t>
                      </a:r>
                      <a:endParaRPr lang="zh-CN" altLang="en-US" sz="1800" b="1">
                        <a:latin typeface="Times New Roman" pitchFamily="2" charset="0"/>
                        <a:ea typeface="Times New Roman" pitchFamily="2" charset="0"/>
                        <a:cs typeface="Times New Roman" pitchFamily="2" charset="0"/>
                      </a:endParaRPr>
                    </a:p>
                  </a:txBody>
                  <a:tcPr marL="114300" marR="114300" marT="76200" marB="76200" vert="horz" anchor="t">
                    <a:lnL>
                      <a:noFill/>
                    </a:lnL>
                    <a:lnR>
                      <a:noFill/>
                    </a:lnR>
                    <a:lnT cap="flat">
                      <a:noFill/>
                    </a:lnT>
                    <a:lnB cap="flat">
                      <a:noFill/>
                    </a:lnB>
                    <a:lnTlToBr>
                      <a:noFill/>
                    </a:lnTlToBr>
                    <a:lnBlToTr>
                      <a:noFill/>
                    </a:lnBlToTr>
                    <a:noFill/>
                  </a:tcPr>
                </a:tc>
                <a:tc>
                  <a:txBody>
                    <a:bodyPr/>
                    <a:p>
                      <a:pPr>
                        <a:buNone/>
                      </a:pPr>
                      <a:r>
                        <a:rPr lang="zh-CN" altLang="en-US" sz="1800" b="1">
                          <a:latin typeface="Times New Roman" pitchFamily="2" charset="0"/>
                          <a:ea typeface="Times New Roman" pitchFamily="2" charset="0"/>
                          <a:cs typeface="Times New Roman" pitchFamily="2" charset="0"/>
                        </a:rPr>
                        <a:t>第一章　总则</a:t>
                      </a:r>
                      <a:endParaRPr lang="zh-CN" altLang="en-US" sz="1800" b="1">
                        <a:latin typeface="Times New Roman" pitchFamily="2" charset="0"/>
                        <a:ea typeface="Times New Roman" pitchFamily="2" charset="0"/>
                        <a:cs typeface="Times New Roman" pitchFamily="2" charset="0"/>
                      </a:endParaRPr>
                    </a:p>
                  </a:txBody>
                  <a:tcPr marL="114300" marR="114300" marT="76200" marB="76200" vert="horz" anchor="t">
                    <a:lnL>
                      <a:noFill/>
                    </a:lnL>
                    <a:lnR cap="flat">
                      <a:noFill/>
                    </a:lnR>
                    <a:lnT cap="flat">
                      <a:noFill/>
                    </a:lnT>
                    <a:lnB cap="flat">
                      <a:noFill/>
                    </a:lnB>
                    <a:lnTlToBr>
                      <a:noFill/>
                    </a:lnTlToBr>
                    <a:lnBlToTr>
                      <a:noFill/>
                    </a:lnBlToTr>
                    <a:noFill/>
                  </a:tcPr>
                </a:tc>
              </a:tr>
              <a:tr h="0">
                <a:tc>
                  <a:txBody>
                    <a:bodyPr/>
                    <a:p>
                      <a:pPr>
                        <a:buNone/>
                      </a:pPr>
                      <a:r>
                        <a:rPr lang="zh-CN" altLang="en-US" sz="1800" b="1">
                          <a:latin typeface="Times New Roman" pitchFamily="2" charset="0"/>
                          <a:ea typeface="Times New Roman" pitchFamily="2" charset="0"/>
                          <a:cs typeface="Times New Roman" pitchFamily="2" charset="0"/>
                        </a:rPr>
                        <a:t>第二章　畜禽遗传资源保护</a:t>
                      </a:r>
                      <a:endParaRPr lang="zh-CN" altLang="en-US" sz="1800" b="1">
                        <a:latin typeface="Times New Roman" pitchFamily="2" charset="0"/>
                        <a:ea typeface="Times New Roman" pitchFamily="2" charset="0"/>
                        <a:cs typeface="Times New Roman" pitchFamily="2" charset="0"/>
                      </a:endParaRPr>
                    </a:p>
                  </a:txBody>
                  <a:tcPr marL="114300" marR="114300" marT="76200" marB="76200" vert="horz" anchor="t">
                    <a:lnL>
                      <a:noFill/>
                    </a:lnL>
                    <a:lnR>
                      <a:noFill/>
                    </a:lnR>
                    <a:lnT cap="flat">
                      <a:noFill/>
                    </a:lnT>
                    <a:lnB cap="flat">
                      <a:noFill/>
                    </a:lnB>
                    <a:lnTlToBr>
                      <a:noFill/>
                    </a:lnTlToBr>
                    <a:lnBlToTr>
                      <a:noFill/>
                    </a:lnBlToTr>
                    <a:noFill/>
                  </a:tcPr>
                </a:tc>
                <a:tc>
                  <a:txBody>
                    <a:bodyPr/>
                    <a:p>
                      <a:pPr>
                        <a:buNone/>
                      </a:pPr>
                      <a:r>
                        <a:rPr lang="zh-CN" altLang="en-US" sz="1800" b="1">
                          <a:latin typeface="Times New Roman" pitchFamily="2" charset="0"/>
                          <a:ea typeface="Times New Roman" pitchFamily="2" charset="0"/>
                          <a:cs typeface="Times New Roman" pitchFamily="2" charset="0"/>
                        </a:rPr>
                        <a:t>第二章　畜禽遗传资源保护</a:t>
                      </a:r>
                      <a:endParaRPr lang="zh-CN" altLang="en-US" sz="1800" b="1">
                        <a:latin typeface="Times New Roman" pitchFamily="2" charset="0"/>
                        <a:ea typeface="Times New Roman" pitchFamily="2" charset="0"/>
                        <a:cs typeface="Times New Roman" pitchFamily="2" charset="0"/>
                      </a:endParaRPr>
                    </a:p>
                  </a:txBody>
                  <a:tcPr marL="114300" marR="114300" marT="76200" marB="76200" vert="horz" anchor="t">
                    <a:lnL>
                      <a:noFill/>
                    </a:lnL>
                    <a:lnR cap="flat">
                      <a:noFill/>
                    </a:lnR>
                    <a:lnT cap="flat">
                      <a:noFill/>
                    </a:lnT>
                    <a:lnB cap="flat">
                      <a:noFill/>
                    </a:lnB>
                    <a:lnTlToBr>
                      <a:noFill/>
                    </a:lnTlToBr>
                    <a:lnBlToTr>
                      <a:noFill/>
                    </a:lnBlToTr>
                    <a:noFill/>
                  </a:tcPr>
                </a:tc>
              </a:tr>
              <a:tr h="398145">
                <a:tc>
                  <a:txBody>
                    <a:bodyPr/>
                    <a:p>
                      <a:pPr>
                        <a:buNone/>
                      </a:pPr>
                      <a:r>
                        <a:rPr lang="zh-CN" altLang="en-US" sz="1800" b="1">
                          <a:latin typeface="Times New Roman" pitchFamily="2" charset="0"/>
                          <a:ea typeface="Times New Roman" pitchFamily="2" charset="0"/>
                          <a:cs typeface="Times New Roman" pitchFamily="2" charset="0"/>
                        </a:rPr>
                        <a:t>第三章　种畜禽品种选育与生产经营</a:t>
                      </a:r>
                      <a:endParaRPr lang="zh-CN" altLang="en-US" sz="1800" b="1">
                        <a:latin typeface="Times New Roman" pitchFamily="2" charset="0"/>
                        <a:ea typeface="Times New Roman" pitchFamily="2" charset="0"/>
                        <a:cs typeface="Times New Roman" pitchFamily="2" charset="0"/>
                      </a:endParaRPr>
                    </a:p>
                  </a:txBody>
                  <a:tcPr marL="114300" marR="114300" marT="76200" marB="76200" vert="horz" anchor="t">
                    <a:lnL>
                      <a:noFill/>
                    </a:lnL>
                    <a:lnR>
                      <a:noFill/>
                    </a:lnR>
                    <a:lnT cap="flat">
                      <a:noFill/>
                    </a:lnT>
                    <a:lnB cap="flat">
                      <a:noFill/>
                    </a:lnB>
                    <a:lnTlToBr>
                      <a:noFill/>
                    </a:lnTlToBr>
                    <a:lnBlToTr>
                      <a:noFill/>
                    </a:lnBlToTr>
                    <a:noFill/>
                  </a:tcPr>
                </a:tc>
                <a:tc>
                  <a:txBody>
                    <a:bodyPr/>
                    <a:p>
                      <a:pPr>
                        <a:buNone/>
                      </a:pPr>
                      <a:r>
                        <a:rPr lang="zh-CN" altLang="en-US" sz="1800" b="1">
                          <a:latin typeface="Times New Roman" pitchFamily="2" charset="0"/>
                          <a:ea typeface="Times New Roman" pitchFamily="2" charset="0"/>
                          <a:cs typeface="Times New Roman" pitchFamily="2" charset="0"/>
                        </a:rPr>
                        <a:t>第三章　种畜禽品种选育与生产经营</a:t>
                      </a:r>
                      <a:endParaRPr lang="zh-CN" altLang="en-US" sz="1800" b="1">
                        <a:latin typeface="Times New Roman" pitchFamily="2" charset="0"/>
                        <a:ea typeface="Times New Roman" pitchFamily="2" charset="0"/>
                        <a:cs typeface="Times New Roman" pitchFamily="2" charset="0"/>
                      </a:endParaRPr>
                    </a:p>
                  </a:txBody>
                  <a:tcPr marL="114300" marR="114300" marT="76200" marB="76200" vert="horz" anchor="t">
                    <a:lnL>
                      <a:noFill/>
                    </a:lnL>
                    <a:lnR cap="flat">
                      <a:noFill/>
                    </a:lnR>
                    <a:lnT cap="flat">
                      <a:noFill/>
                    </a:lnT>
                    <a:lnB cap="flat">
                      <a:noFill/>
                    </a:lnB>
                    <a:lnTlToBr>
                      <a:noFill/>
                    </a:lnTlToBr>
                    <a:lnBlToTr>
                      <a:noFill/>
                    </a:lnBlToTr>
                    <a:noFill/>
                  </a:tcPr>
                </a:tc>
              </a:tr>
              <a:tr h="426720">
                <a:tc>
                  <a:txBody>
                    <a:bodyPr/>
                    <a:p>
                      <a:pPr>
                        <a:buNone/>
                      </a:pPr>
                      <a:r>
                        <a:rPr lang="zh-CN" altLang="en-US" sz="1800" b="1">
                          <a:latin typeface="Times New Roman" pitchFamily="2" charset="0"/>
                          <a:ea typeface="Times New Roman" pitchFamily="2" charset="0"/>
                          <a:cs typeface="Times New Roman" pitchFamily="2" charset="0"/>
                        </a:rPr>
                        <a:t>第四章　畜禽养殖</a:t>
                      </a:r>
                      <a:endParaRPr lang="zh-CN" altLang="en-US" sz="1800" b="1">
                        <a:latin typeface="Times New Roman" pitchFamily="2" charset="0"/>
                        <a:ea typeface="Times New Roman" pitchFamily="2" charset="0"/>
                        <a:cs typeface="Times New Roman" pitchFamily="2" charset="0"/>
                      </a:endParaRPr>
                    </a:p>
                  </a:txBody>
                  <a:tcPr marL="114300" marR="114300" marT="76200" marB="76200" vert="horz" anchor="t">
                    <a:lnL>
                      <a:noFill/>
                    </a:lnL>
                    <a:lnR>
                      <a:noFill/>
                    </a:lnR>
                    <a:lnT cap="flat">
                      <a:noFill/>
                    </a:lnT>
                    <a:lnB cap="flat">
                      <a:noFill/>
                    </a:lnB>
                    <a:lnTlToBr>
                      <a:noFill/>
                    </a:lnTlToBr>
                    <a:lnBlToTr>
                      <a:noFill/>
                    </a:lnBlToTr>
                    <a:noFill/>
                  </a:tcPr>
                </a:tc>
                <a:tc>
                  <a:txBody>
                    <a:bodyPr/>
                    <a:p>
                      <a:pPr>
                        <a:buNone/>
                      </a:pPr>
                      <a:r>
                        <a:rPr lang="zh-CN" altLang="en-US" sz="1800" b="1">
                          <a:latin typeface="Times New Roman" pitchFamily="2" charset="0"/>
                          <a:ea typeface="Times New Roman" pitchFamily="2" charset="0"/>
                          <a:cs typeface="Times New Roman" pitchFamily="2" charset="0"/>
                        </a:rPr>
                        <a:t>第四章　畜禽养殖</a:t>
                      </a:r>
                      <a:endParaRPr lang="zh-CN" altLang="en-US" sz="1800" b="1">
                        <a:latin typeface="Times New Roman" pitchFamily="2" charset="0"/>
                        <a:ea typeface="Times New Roman" pitchFamily="2" charset="0"/>
                        <a:cs typeface="Times New Roman" pitchFamily="2" charset="0"/>
                      </a:endParaRPr>
                    </a:p>
                  </a:txBody>
                  <a:tcPr marL="114300" marR="114300" marT="76200" marB="76200" vert="horz" anchor="t">
                    <a:lnL>
                      <a:noFill/>
                    </a:lnL>
                    <a:lnR cap="flat">
                      <a:noFill/>
                    </a:lnR>
                    <a:lnT cap="flat">
                      <a:noFill/>
                    </a:lnT>
                    <a:lnB cap="flat">
                      <a:noFill/>
                    </a:lnB>
                    <a:lnTlToBr>
                      <a:noFill/>
                    </a:lnTlToBr>
                    <a:lnBlToTr>
                      <a:noFill/>
                    </a:lnBlToTr>
                    <a:noFill/>
                  </a:tcPr>
                </a:tc>
              </a:tr>
              <a:tr h="426720">
                <a:tc>
                  <a:txBody>
                    <a:bodyPr/>
                    <a:p>
                      <a:pPr>
                        <a:buNone/>
                      </a:pPr>
                      <a:r>
                        <a:rPr lang="en-US" altLang="zh-CN" sz="1800" b="1">
                          <a:latin typeface="Calibri" pitchFamily="2" charset="0"/>
                          <a:ea typeface="Calibri" pitchFamily="2" charset="0"/>
                          <a:cs typeface="Calibri" pitchFamily="2" charset="0"/>
                        </a:rPr>
                        <a:t> </a:t>
                      </a:r>
                      <a:endParaRPr lang="en-US" altLang="zh-CN" sz="1800" b="1">
                        <a:latin typeface="Calibri" pitchFamily="2" charset="0"/>
                        <a:ea typeface="Calibri" pitchFamily="2" charset="0"/>
                        <a:cs typeface="Calibri" pitchFamily="2" charset="0"/>
                      </a:endParaRPr>
                    </a:p>
                  </a:txBody>
                  <a:tcPr marL="114300" marR="114300" marT="76200" marB="76200" vert="horz" anchor="t">
                    <a:lnL>
                      <a:noFill/>
                    </a:lnL>
                    <a:lnR>
                      <a:noFill/>
                    </a:lnR>
                    <a:lnT cap="flat">
                      <a:noFill/>
                    </a:lnT>
                    <a:lnB cap="flat">
                      <a:noFill/>
                    </a:lnB>
                    <a:lnTlToBr>
                      <a:noFill/>
                    </a:lnTlToBr>
                    <a:lnBlToTr>
                      <a:noFill/>
                    </a:lnBlToTr>
                    <a:noFill/>
                  </a:tcPr>
                </a:tc>
                <a:tc>
                  <a:txBody>
                    <a:bodyPr/>
                    <a:p>
                      <a:pPr>
                        <a:buNone/>
                      </a:pPr>
                      <a:r>
                        <a:rPr lang="zh-CN" altLang="en-US" sz="1800" b="1">
                          <a:latin typeface="Times New Roman" pitchFamily="2" charset="0"/>
                          <a:ea typeface="Times New Roman" pitchFamily="2" charset="0"/>
                          <a:cs typeface="Times New Roman" pitchFamily="2" charset="0"/>
                        </a:rPr>
                        <a:t>第五章　</a:t>
                      </a:r>
                      <a:r>
                        <a:rPr lang="zh-CN" altLang="en-US" sz="1800" b="1">
                          <a:solidFill>
                            <a:srgbClr val="FF0000"/>
                          </a:solidFill>
                          <a:latin typeface="Times New Roman" pitchFamily="2" charset="0"/>
                          <a:ea typeface="Times New Roman" pitchFamily="2" charset="0"/>
                          <a:cs typeface="Times New Roman" pitchFamily="2" charset="0"/>
                        </a:rPr>
                        <a:t>草原畜牧业</a:t>
                      </a:r>
                      <a:endParaRPr lang="zh-CN" altLang="en-US" sz="1800" b="1">
                        <a:latin typeface="Times New Roman" pitchFamily="2" charset="0"/>
                        <a:ea typeface="Times New Roman" pitchFamily="2" charset="0"/>
                        <a:cs typeface="Times New Roman" pitchFamily="2" charset="0"/>
                      </a:endParaRPr>
                    </a:p>
                  </a:txBody>
                  <a:tcPr marL="114300" marR="114300" marT="76200" marB="76200" vert="horz" anchor="t">
                    <a:lnL>
                      <a:noFill/>
                    </a:lnL>
                    <a:lnR cap="flat">
                      <a:noFill/>
                    </a:lnR>
                    <a:lnT cap="flat">
                      <a:noFill/>
                    </a:lnT>
                    <a:lnB cap="flat">
                      <a:noFill/>
                    </a:lnB>
                    <a:lnTlToBr>
                      <a:noFill/>
                    </a:lnTlToBr>
                    <a:lnBlToTr>
                      <a:noFill/>
                    </a:lnBlToTr>
                    <a:noFill/>
                  </a:tcPr>
                </a:tc>
              </a:tr>
              <a:tr h="426720">
                <a:tc>
                  <a:txBody>
                    <a:bodyPr/>
                    <a:p>
                      <a:pPr>
                        <a:buNone/>
                      </a:pPr>
                      <a:r>
                        <a:rPr lang="zh-CN" altLang="en-US" sz="1800" b="1">
                          <a:latin typeface="Times New Roman" pitchFamily="2" charset="0"/>
                          <a:ea typeface="Times New Roman" pitchFamily="2" charset="0"/>
                          <a:cs typeface="Times New Roman" pitchFamily="2" charset="0"/>
                        </a:rPr>
                        <a:t>第五章　畜禽交易与运输</a:t>
                      </a:r>
                      <a:endParaRPr lang="zh-CN" altLang="en-US" sz="1800" b="1">
                        <a:latin typeface="Times New Roman" pitchFamily="2" charset="0"/>
                        <a:ea typeface="Times New Roman" pitchFamily="2" charset="0"/>
                        <a:cs typeface="Times New Roman" pitchFamily="2" charset="0"/>
                      </a:endParaRPr>
                    </a:p>
                  </a:txBody>
                  <a:tcPr marL="114300" marR="114300" marT="76200" marB="76200" vert="horz" anchor="t">
                    <a:lnL>
                      <a:noFill/>
                    </a:lnL>
                    <a:lnR>
                      <a:noFill/>
                    </a:lnR>
                    <a:lnT cap="flat">
                      <a:noFill/>
                    </a:lnT>
                    <a:lnB cap="flat">
                      <a:noFill/>
                    </a:lnB>
                    <a:lnTlToBr>
                      <a:noFill/>
                    </a:lnTlToBr>
                    <a:lnBlToTr>
                      <a:noFill/>
                    </a:lnBlToTr>
                    <a:noFill/>
                  </a:tcPr>
                </a:tc>
                <a:tc>
                  <a:txBody>
                    <a:bodyPr/>
                    <a:p>
                      <a:pPr>
                        <a:buNone/>
                      </a:pPr>
                      <a:r>
                        <a:rPr lang="zh-CN" altLang="en-US" sz="1800" b="1">
                          <a:latin typeface="Times New Roman" pitchFamily="2" charset="0"/>
                          <a:ea typeface="Times New Roman" pitchFamily="2" charset="0"/>
                          <a:cs typeface="Times New Roman" pitchFamily="2" charset="0"/>
                        </a:rPr>
                        <a:t>第六章　畜禽交易与运输</a:t>
                      </a:r>
                      <a:endParaRPr lang="zh-CN" altLang="en-US" sz="1800" b="1">
                        <a:latin typeface="Times New Roman" pitchFamily="2" charset="0"/>
                        <a:ea typeface="Times New Roman" pitchFamily="2" charset="0"/>
                        <a:cs typeface="Times New Roman" pitchFamily="2" charset="0"/>
                      </a:endParaRPr>
                    </a:p>
                  </a:txBody>
                  <a:tcPr marL="114300" marR="114300" marT="76200" marB="76200" vert="horz" anchor="t">
                    <a:lnL>
                      <a:noFill/>
                    </a:lnL>
                    <a:lnR cap="flat">
                      <a:noFill/>
                    </a:lnR>
                    <a:lnT cap="flat">
                      <a:noFill/>
                    </a:lnT>
                    <a:lnB cap="flat">
                      <a:noFill/>
                    </a:lnB>
                    <a:lnTlToBr>
                      <a:noFill/>
                    </a:lnTlToBr>
                    <a:lnBlToTr>
                      <a:noFill/>
                    </a:lnBlToTr>
                    <a:noFill/>
                  </a:tcPr>
                </a:tc>
              </a:tr>
              <a:tr h="426720">
                <a:tc>
                  <a:txBody>
                    <a:bodyPr/>
                    <a:p>
                      <a:pPr>
                        <a:buNone/>
                      </a:pPr>
                      <a:r>
                        <a:rPr lang="en-US" altLang="zh-CN" sz="1800" b="1">
                          <a:latin typeface="Calibri" pitchFamily="2" charset="0"/>
                          <a:ea typeface="Calibri" pitchFamily="2" charset="0"/>
                          <a:cs typeface="Calibri" pitchFamily="2" charset="0"/>
                        </a:rPr>
                        <a:t> </a:t>
                      </a:r>
                      <a:endParaRPr lang="en-US" altLang="zh-CN" sz="1800" b="1">
                        <a:latin typeface="Calibri" pitchFamily="2" charset="0"/>
                        <a:ea typeface="Calibri" pitchFamily="2" charset="0"/>
                        <a:cs typeface="Calibri" pitchFamily="2" charset="0"/>
                      </a:endParaRPr>
                    </a:p>
                  </a:txBody>
                  <a:tcPr marL="114300" marR="114300" marT="76200" marB="76200" vert="horz" anchor="t">
                    <a:lnL>
                      <a:noFill/>
                    </a:lnL>
                    <a:lnR>
                      <a:noFill/>
                    </a:lnR>
                    <a:lnT cap="flat">
                      <a:noFill/>
                    </a:lnT>
                    <a:lnB cap="flat">
                      <a:noFill/>
                    </a:lnB>
                    <a:lnTlToBr>
                      <a:noFill/>
                    </a:lnTlToBr>
                    <a:lnBlToTr>
                      <a:noFill/>
                    </a:lnBlToTr>
                    <a:noFill/>
                  </a:tcPr>
                </a:tc>
                <a:tc>
                  <a:txBody>
                    <a:bodyPr/>
                    <a:p>
                      <a:pPr>
                        <a:buNone/>
                      </a:pPr>
                      <a:r>
                        <a:rPr lang="zh-CN" altLang="en-US" sz="1800" b="1">
                          <a:solidFill>
                            <a:srgbClr val="FF0000"/>
                          </a:solidFill>
                          <a:latin typeface="Times New Roman" pitchFamily="2" charset="0"/>
                          <a:ea typeface="Times New Roman" pitchFamily="2" charset="0"/>
                          <a:cs typeface="Times New Roman" pitchFamily="2" charset="0"/>
                        </a:rPr>
                        <a:t>第七章　畜禽屠宰</a:t>
                      </a:r>
                      <a:endParaRPr lang="zh-CN" altLang="en-US" sz="1800" b="1">
                        <a:solidFill>
                          <a:srgbClr val="FF0000"/>
                        </a:solidFill>
                        <a:latin typeface="Times New Roman" pitchFamily="2" charset="0"/>
                        <a:ea typeface="Times New Roman" pitchFamily="2" charset="0"/>
                        <a:cs typeface="Times New Roman" pitchFamily="2" charset="0"/>
                      </a:endParaRPr>
                    </a:p>
                  </a:txBody>
                  <a:tcPr marL="114300" marR="114300" marT="76200" marB="76200" vert="horz" anchor="t">
                    <a:lnL>
                      <a:noFill/>
                    </a:lnL>
                    <a:lnR cap="flat">
                      <a:noFill/>
                    </a:lnR>
                    <a:lnT cap="flat">
                      <a:noFill/>
                    </a:lnT>
                    <a:lnB cap="flat">
                      <a:noFill/>
                    </a:lnB>
                    <a:lnTlToBr>
                      <a:noFill/>
                    </a:lnTlToBr>
                    <a:lnBlToTr>
                      <a:noFill/>
                    </a:lnBlToTr>
                    <a:noFill/>
                  </a:tcPr>
                </a:tc>
              </a:tr>
              <a:tr h="0">
                <a:tc>
                  <a:txBody>
                    <a:bodyPr/>
                    <a:p>
                      <a:pPr>
                        <a:buNone/>
                      </a:pPr>
                      <a:r>
                        <a:rPr lang="zh-CN" altLang="en-US" sz="1800" b="1">
                          <a:latin typeface="Times New Roman" pitchFamily="2" charset="0"/>
                          <a:ea typeface="Times New Roman" pitchFamily="2" charset="0"/>
                          <a:cs typeface="Times New Roman" pitchFamily="2" charset="0"/>
                        </a:rPr>
                        <a:t>第六章　</a:t>
                      </a:r>
                      <a:r>
                        <a:rPr lang="zh-CN" altLang="en-US" sz="1800" b="1">
                          <a:solidFill>
                            <a:srgbClr val="0070C0"/>
                          </a:solidFill>
                          <a:latin typeface="Times New Roman" pitchFamily="2" charset="0"/>
                          <a:ea typeface="Times New Roman" pitchFamily="2" charset="0"/>
                          <a:cs typeface="Times New Roman" pitchFamily="2" charset="0"/>
                        </a:rPr>
                        <a:t>质量安全</a:t>
                      </a:r>
                      <a:r>
                        <a:rPr lang="zh-CN" altLang="en-US" sz="1800" b="1">
                          <a:latin typeface="Times New Roman" pitchFamily="2" charset="0"/>
                          <a:ea typeface="Times New Roman" pitchFamily="2" charset="0"/>
                          <a:cs typeface="Times New Roman" pitchFamily="2" charset="0"/>
                        </a:rPr>
                        <a:t>保障</a:t>
                      </a:r>
                      <a:endParaRPr lang="zh-CN" altLang="en-US" sz="1800" b="1">
                        <a:latin typeface="Times New Roman" pitchFamily="2" charset="0"/>
                        <a:ea typeface="Times New Roman" pitchFamily="2" charset="0"/>
                        <a:cs typeface="Times New Roman" pitchFamily="2" charset="0"/>
                      </a:endParaRPr>
                    </a:p>
                  </a:txBody>
                  <a:tcPr marL="114300" marR="114300" marT="76200" marB="76200" vert="horz" anchor="t">
                    <a:lnL>
                      <a:noFill/>
                    </a:lnL>
                    <a:lnR>
                      <a:noFill/>
                    </a:lnR>
                    <a:lnT cap="flat">
                      <a:noFill/>
                    </a:lnT>
                    <a:lnB cap="flat">
                      <a:noFill/>
                    </a:lnB>
                    <a:lnTlToBr>
                      <a:noFill/>
                    </a:lnTlToBr>
                    <a:lnBlToTr>
                      <a:noFill/>
                    </a:lnBlToTr>
                    <a:noFill/>
                  </a:tcPr>
                </a:tc>
                <a:tc>
                  <a:txBody>
                    <a:bodyPr/>
                    <a:p>
                      <a:pPr>
                        <a:buNone/>
                      </a:pPr>
                      <a:r>
                        <a:rPr lang="zh-CN" altLang="en-US" sz="1800" b="1">
                          <a:latin typeface="Times New Roman" pitchFamily="2" charset="0"/>
                          <a:ea typeface="Times New Roman" pitchFamily="2" charset="0"/>
                          <a:cs typeface="Times New Roman" pitchFamily="2" charset="0"/>
                        </a:rPr>
                        <a:t>第八章　保障</a:t>
                      </a:r>
                      <a:r>
                        <a:rPr lang="zh-CN" altLang="en-US" sz="1800" b="1">
                          <a:solidFill>
                            <a:srgbClr val="FF0000"/>
                          </a:solidFill>
                          <a:latin typeface="Times New Roman" pitchFamily="2" charset="0"/>
                          <a:ea typeface="Times New Roman" pitchFamily="2" charset="0"/>
                          <a:cs typeface="Times New Roman" pitchFamily="2" charset="0"/>
                        </a:rPr>
                        <a:t>与监督</a:t>
                      </a:r>
                      <a:endParaRPr lang="zh-CN" altLang="en-US" sz="1800" b="1">
                        <a:latin typeface="Times New Roman" pitchFamily="2" charset="0"/>
                        <a:ea typeface="Times New Roman" pitchFamily="2" charset="0"/>
                        <a:cs typeface="Times New Roman" pitchFamily="2" charset="0"/>
                      </a:endParaRPr>
                    </a:p>
                  </a:txBody>
                  <a:tcPr marL="114300" marR="114300" marT="76200" marB="76200" vert="horz" anchor="t">
                    <a:lnL>
                      <a:noFill/>
                    </a:lnL>
                    <a:lnR cap="flat">
                      <a:noFill/>
                    </a:lnR>
                    <a:lnT cap="flat">
                      <a:noFill/>
                    </a:lnT>
                    <a:lnB cap="flat">
                      <a:noFill/>
                    </a:lnB>
                    <a:lnTlToBr>
                      <a:noFill/>
                    </a:lnTlToBr>
                    <a:lnBlToTr>
                      <a:noFill/>
                    </a:lnBlToTr>
                    <a:noFill/>
                  </a:tcPr>
                </a:tc>
              </a:tr>
              <a:tr h="426720">
                <a:tc>
                  <a:txBody>
                    <a:bodyPr/>
                    <a:p>
                      <a:pPr>
                        <a:buNone/>
                      </a:pPr>
                      <a:r>
                        <a:rPr lang="zh-CN" altLang="en-US" sz="1800" b="1">
                          <a:latin typeface="Times New Roman" pitchFamily="2" charset="0"/>
                          <a:ea typeface="Times New Roman" pitchFamily="2" charset="0"/>
                          <a:cs typeface="Times New Roman" pitchFamily="2" charset="0"/>
                        </a:rPr>
                        <a:t>第七章　法律责任</a:t>
                      </a:r>
                      <a:endParaRPr lang="zh-CN" altLang="en-US" sz="1800" b="1">
                        <a:latin typeface="Times New Roman" pitchFamily="2" charset="0"/>
                        <a:ea typeface="Times New Roman" pitchFamily="2" charset="0"/>
                        <a:cs typeface="Times New Roman" pitchFamily="2" charset="0"/>
                      </a:endParaRPr>
                    </a:p>
                  </a:txBody>
                  <a:tcPr marL="114300" marR="114300" marT="76200" marB="76200" vert="horz" anchor="t">
                    <a:lnL>
                      <a:noFill/>
                    </a:lnL>
                    <a:lnR>
                      <a:noFill/>
                    </a:lnR>
                    <a:lnT cap="flat">
                      <a:noFill/>
                    </a:lnT>
                    <a:lnB cap="flat">
                      <a:noFill/>
                    </a:lnB>
                    <a:lnTlToBr>
                      <a:noFill/>
                    </a:lnTlToBr>
                    <a:lnBlToTr>
                      <a:noFill/>
                    </a:lnBlToTr>
                    <a:noFill/>
                  </a:tcPr>
                </a:tc>
                <a:tc>
                  <a:txBody>
                    <a:bodyPr/>
                    <a:p>
                      <a:pPr>
                        <a:buNone/>
                      </a:pPr>
                      <a:r>
                        <a:rPr lang="zh-CN" altLang="en-US" sz="1800" b="1">
                          <a:latin typeface="Times New Roman" pitchFamily="2" charset="0"/>
                          <a:ea typeface="Times New Roman" pitchFamily="2" charset="0"/>
                          <a:cs typeface="Times New Roman" pitchFamily="2" charset="0"/>
                        </a:rPr>
                        <a:t>第九章　法律责任</a:t>
                      </a:r>
                      <a:endParaRPr lang="zh-CN" altLang="en-US" sz="1800" b="1">
                        <a:latin typeface="Times New Roman" pitchFamily="2" charset="0"/>
                        <a:ea typeface="Times New Roman" pitchFamily="2" charset="0"/>
                        <a:cs typeface="Times New Roman" pitchFamily="2" charset="0"/>
                      </a:endParaRPr>
                    </a:p>
                  </a:txBody>
                  <a:tcPr marL="114300" marR="114300" marT="76200" marB="76200" vert="horz" anchor="t">
                    <a:lnL>
                      <a:noFill/>
                    </a:lnL>
                    <a:lnR cap="flat">
                      <a:noFill/>
                    </a:lnR>
                    <a:lnT cap="flat">
                      <a:noFill/>
                    </a:lnT>
                    <a:lnB cap="flat">
                      <a:noFill/>
                    </a:lnB>
                    <a:lnTlToBr>
                      <a:noFill/>
                    </a:lnTlToBr>
                    <a:lnBlToTr>
                      <a:noFill/>
                    </a:lnBlToTr>
                    <a:noFill/>
                  </a:tcPr>
                </a:tc>
              </a:tr>
              <a:tr h="0">
                <a:tc>
                  <a:txBody>
                    <a:bodyPr/>
                    <a:p>
                      <a:pPr>
                        <a:buNone/>
                      </a:pPr>
                      <a:r>
                        <a:rPr lang="zh-CN" altLang="en-US" sz="1800" b="1">
                          <a:latin typeface="Times New Roman" pitchFamily="2" charset="0"/>
                          <a:ea typeface="Times New Roman" pitchFamily="2" charset="0"/>
                          <a:cs typeface="Times New Roman" pitchFamily="2" charset="0"/>
                        </a:rPr>
                        <a:t>第八章　附则</a:t>
                      </a:r>
                      <a:endParaRPr lang="zh-CN" altLang="en-US" sz="1800" b="1">
                        <a:latin typeface="Times New Roman" pitchFamily="2" charset="0"/>
                        <a:ea typeface="Times New Roman" pitchFamily="2" charset="0"/>
                        <a:cs typeface="Times New Roman" pitchFamily="2" charset="0"/>
                      </a:endParaRPr>
                    </a:p>
                  </a:txBody>
                  <a:tcPr marL="114300" marR="114300" marT="76200" marB="76200" vert="horz" anchor="t">
                    <a:lnL>
                      <a:noFill/>
                    </a:lnL>
                    <a:lnR>
                      <a:noFill/>
                    </a:lnR>
                    <a:lnT cap="flat">
                      <a:noFill/>
                    </a:lnT>
                    <a:lnB cap="flat">
                      <a:noFill/>
                    </a:lnB>
                    <a:lnTlToBr>
                      <a:noFill/>
                    </a:lnTlToBr>
                    <a:lnBlToTr>
                      <a:noFill/>
                    </a:lnBlToTr>
                    <a:noFill/>
                  </a:tcPr>
                </a:tc>
                <a:tc>
                  <a:txBody>
                    <a:bodyPr/>
                    <a:p>
                      <a:pPr>
                        <a:buNone/>
                      </a:pPr>
                      <a:r>
                        <a:rPr lang="zh-CN" altLang="en-US" sz="1800" b="1">
                          <a:latin typeface="Times New Roman" pitchFamily="2" charset="0"/>
                          <a:ea typeface="Times New Roman" pitchFamily="2" charset="0"/>
                          <a:cs typeface="Times New Roman" pitchFamily="2" charset="0"/>
                        </a:rPr>
                        <a:t>第十章　附　　则</a:t>
                      </a:r>
                      <a:endParaRPr lang="zh-CN" altLang="en-US" sz="1800" b="1">
                        <a:latin typeface="Times New Roman" pitchFamily="2" charset="0"/>
                        <a:ea typeface="Times New Roman" pitchFamily="2" charset="0"/>
                        <a:cs typeface="Times New Roman" pitchFamily="2" charset="0"/>
                      </a:endParaRPr>
                    </a:p>
                  </a:txBody>
                  <a:tcPr marL="114300" marR="114300" marT="76200" marB="76200" vert="horz" anchor="t">
                    <a:lnL>
                      <a:noFill/>
                    </a:lnL>
                    <a:lnR cap="flat">
                      <a:noFill/>
                    </a:lnR>
                    <a:lnT cap="flat">
                      <a:noFill/>
                    </a:lnT>
                    <a:lnB cap="flat">
                      <a:noFill/>
                    </a:lnB>
                    <a:lnTlToBr>
                      <a:noFill/>
                    </a:lnTlToBr>
                    <a:lnBlToTr>
                      <a:noFill/>
                    </a:lnBlToTr>
                    <a:noFill/>
                  </a:tcPr>
                </a:tc>
              </a:tr>
            </a:tbl>
          </a:graphicData>
        </a:graphic>
      </p:graphicFrame>
      <p:sp>
        <p:nvSpPr>
          <p:cNvPr id="19" name="矩形 18"/>
          <p:cNvSpPr/>
          <p:nvPr/>
        </p:nvSpPr>
        <p:spPr>
          <a:xfrm>
            <a:off x="60325" y="5334000"/>
            <a:ext cx="8526463" cy="10668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trike="noStrike" noProof="1">
                <a:solidFill>
                  <a:srgbClr val="FFFFFF"/>
                </a:solidFill>
                <a:latin typeface="微软雅黑" pitchFamily="2" charset="-122"/>
                <a:ea typeface="微软雅黑" pitchFamily="2" charset="-122"/>
              </a:rPr>
              <a:t>篇章上：新增“草原畜牧业”“畜禽屠宰”2章；将“质量安全保障”一章改为“保障与监督”</a:t>
            </a:r>
            <a:endParaRPr lang="zh-CN" altLang="en-US" strike="noStrike" noProof="1">
              <a:solidFill>
                <a:srgbClr val="FFFFFF"/>
              </a:solidFill>
              <a:latin typeface="微软雅黑" pitchFamily="2" charset="-122"/>
              <a:ea typeface="微软雅黑" pitchFamily="2" charset="-122"/>
            </a:endParaRPr>
          </a:p>
          <a:p>
            <a:pPr lvl="0" fontAlgn="base"/>
            <a:r>
              <a:rPr lang="zh-CN" altLang="en-US" strike="noStrike" noProof="1">
                <a:solidFill>
                  <a:srgbClr val="FFFFFF"/>
                </a:solidFill>
                <a:latin typeface="微软雅黑" pitchFamily="2" charset="-122"/>
                <a:ea typeface="微软雅黑" pitchFamily="2" charset="-122"/>
              </a:rPr>
              <a:t>条文上：新增25条，修改64条，删除4条</a:t>
            </a:r>
            <a:endParaRPr lang="zh-CN" altLang="en-US" strike="noStrike" noProof="1">
              <a:solidFill>
                <a:srgbClr val="FFFFFF"/>
              </a:solidFill>
              <a:latin typeface="微软雅黑" pitchFamily="2" charset="-122"/>
              <a:ea typeface="微软雅黑" pitchFamily="2" charset="-122"/>
            </a:endParaRPr>
          </a:p>
        </p:txBody>
      </p:sp>
    </p:spTree>
  </p:cSld>
  <p:clrMapOvr>
    <a:masterClrMapping/>
  </p:clrMapOvr>
  <p:transition>
    <p:rand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1" name="标题 3"/>
          <p:cNvSpPr>
            <a:spLocks noGrp="1"/>
          </p:cNvSpPr>
          <p:nvPr>
            <p:ph type="title"/>
          </p:nvPr>
        </p:nvSpPr>
        <p:spPr>
          <a:xfrm>
            <a:off x="457200" y="274638"/>
            <a:ext cx="8007350" cy="1143000"/>
          </a:xfrm>
        </p:spPr>
        <p:txBody>
          <a:bodyPr anchor="ctr" anchorCtr="0"/>
          <a:p>
            <a:pPr algn="ctr"/>
            <a:r>
              <a:rPr lang="zh-CN" altLang="en-US"/>
              <a:t>第一章 总则</a:t>
            </a:r>
            <a:endParaRPr lang="zh-CN" altLang="en-US"/>
          </a:p>
        </p:txBody>
      </p:sp>
      <p:sp>
        <p:nvSpPr>
          <p:cNvPr id="25602" name="内容占位符 4"/>
          <p:cNvSpPr>
            <a:spLocks noGrp="1"/>
          </p:cNvSpPr>
          <p:nvPr>
            <p:ph sz="half" idx="1"/>
          </p:nvPr>
        </p:nvSpPr>
        <p:spPr/>
        <p:txBody>
          <a:bodyPr anchor="t" anchorCtr="0"/>
          <a:p>
            <a:pPr defTabSz="914400">
              <a:buClrTx/>
              <a:buSzTx/>
              <a:buFontTx/>
            </a:pPr>
            <a:endParaRPr lang="zh-CN" altLang="en-US" sz="2000"/>
          </a:p>
        </p:txBody>
      </p:sp>
      <p:sp>
        <p:nvSpPr>
          <p:cNvPr id="25603" name="内容占位符 5"/>
          <p:cNvSpPr>
            <a:spLocks noGrp="1"/>
          </p:cNvSpPr>
          <p:nvPr>
            <p:ph sz="half" idx="2"/>
          </p:nvPr>
        </p:nvSpPr>
        <p:spPr/>
        <p:txBody>
          <a:bodyPr anchor="t" anchorCtr="0"/>
          <a:p>
            <a:pPr defTabSz="914400">
              <a:buClrTx/>
              <a:buSzTx/>
              <a:buFontTx/>
            </a:pPr>
            <a:endParaRPr lang="zh-CN" altLang="en-US" sz="2000"/>
          </a:p>
        </p:txBody>
      </p:sp>
      <p:sp>
        <p:nvSpPr>
          <p:cNvPr id="10" name="圆角矩形 9"/>
          <p:cNvSpPr/>
          <p:nvPr/>
        </p:nvSpPr>
        <p:spPr>
          <a:xfrm>
            <a:off x="457200" y="1116013"/>
            <a:ext cx="8391525" cy="162877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trike="noStrike" noProof="1">
                <a:solidFill>
                  <a:srgbClr val="000000"/>
                </a:solidFill>
                <a:latin typeface="微软雅黑" pitchFamily="2" charset="-122"/>
                <a:ea typeface="微软雅黑" pitchFamily="2" charset="-122"/>
                <a:sym typeface="微软雅黑" pitchFamily="2" charset="-122"/>
              </a:rPr>
              <a:t>第一条　为了规范畜牧业生产经营行为，保障畜禽产品</a:t>
            </a:r>
            <a:r>
              <a:rPr lang="zh-CN" altLang="en-US" strike="noStrike" noProof="1">
                <a:solidFill>
                  <a:srgbClr val="FF0000"/>
                </a:solidFill>
                <a:latin typeface="微软雅黑" pitchFamily="2" charset="-122"/>
                <a:ea typeface="微软雅黑" pitchFamily="2" charset="-122"/>
                <a:sym typeface="微软雅黑" pitchFamily="2" charset="-122"/>
              </a:rPr>
              <a:t>供给</a:t>
            </a:r>
            <a:r>
              <a:rPr lang="zh-CN" altLang="en-US" strike="noStrike" noProof="1">
                <a:solidFill>
                  <a:srgbClr val="000000"/>
                </a:solidFill>
                <a:latin typeface="微软雅黑" pitchFamily="2" charset="-122"/>
                <a:ea typeface="微软雅黑" pitchFamily="2" charset="-122"/>
                <a:sym typeface="微软雅黑" pitchFamily="2" charset="-122"/>
              </a:rPr>
              <a:t>和质量安全，保护和合理利用畜禽遗传资源，</a:t>
            </a:r>
            <a:r>
              <a:rPr lang="zh-CN" altLang="en-US" strike="noStrike" noProof="1">
                <a:solidFill>
                  <a:srgbClr val="FF0000"/>
                </a:solidFill>
                <a:latin typeface="微软雅黑" pitchFamily="2" charset="-122"/>
                <a:ea typeface="微软雅黑" pitchFamily="2" charset="-122"/>
                <a:sym typeface="微软雅黑" pitchFamily="2" charset="-122"/>
              </a:rPr>
              <a:t>培育和推广畜禽优良品种，振兴畜禽种业，</a:t>
            </a:r>
            <a:r>
              <a:rPr lang="zh-CN" altLang="en-US" strike="noStrike" noProof="1">
                <a:solidFill>
                  <a:srgbClr val="000000"/>
                </a:solidFill>
                <a:latin typeface="微软雅黑" pitchFamily="2" charset="-122"/>
                <a:ea typeface="微软雅黑" pitchFamily="2" charset="-122"/>
                <a:sym typeface="微软雅黑" pitchFamily="2" charset="-122"/>
              </a:rPr>
              <a:t>维护畜牧业生产经营者的合法权益，</a:t>
            </a:r>
            <a:r>
              <a:rPr lang="zh-CN" altLang="en-US" strike="noStrike" noProof="1">
                <a:solidFill>
                  <a:srgbClr val="FF0000"/>
                </a:solidFill>
                <a:latin typeface="微软雅黑" pitchFamily="2" charset="-122"/>
                <a:ea typeface="微软雅黑" pitchFamily="2" charset="-122"/>
                <a:sym typeface="微软雅黑" pitchFamily="2" charset="-122"/>
              </a:rPr>
              <a:t>防范公共卫生风险，</a:t>
            </a:r>
            <a:r>
              <a:rPr lang="zh-CN" altLang="en-US" strike="noStrike" noProof="1">
                <a:solidFill>
                  <a:srgbClr val="000000"/>
                </a:solidFill>
                <a:latin typeface="微软雅黑" pitchFamily="2" charset="-122"/>
                <a:ea typeface="微软雅黑" pitchFamily="2" charset="-122"/>
                <a:sym typeface="微软雅黑" pitchFamily="2" charset="-122"/>
              </a:rPr>
              <a:t>促进畜牧业</a:t>
            </a:r>
            <a:r>
              <a:rPr lang="zh-CN" altLang="en-US" strike="noStrike" noProof="1">
                <a:solidFill>
                  <a:srgbClr val="FF0000"/>
                </a:solidFill>
                <a:latin typeface="微软雅黑" pitchFamily="2" charset="-122"/>
                <a:ea typeface="微软雅黑" pitchFamily="2" charset="-122"/>
                <a:sym typeface="微软雅黑" pitchFamily="2" charset="-122"/>
              </a:rPr>
              <a:t>高质量</a:t>
            </a:r>
            <a:r>
              <a:rPr lang="zh-CN" altLang="en-US" strike="noStrike" noProof="1">
                <a:solidFill>
                  <a:srgbClr val="000000"/>
                </a:solidFill>
                <a:latin typeface="微软雅黑" pitchFamily="2" charset="-122"/>
                <a:ea typeface="微软雅黑" pitchFamily="2" charset="-122"/>
                <a:sym typeface="微软雅黑" pitchFamily="2" charset="-122"/>
              </a:rPr>
              <a:t>发展，制定本法。</a:t>
            </a:r>
            <a:endParaRPr lang="zh-CN" altLang="en-US" strike="noStrike" noProof="1">
              <a:solidFill>
                <a:srgbClr val="000000"/>
              </a:solidFill>
              <a:latin typeface="微软雅黑" pitchFamily="2" charset="-122"/>
              <a:ea typeface="微软雅黑" pitchFamily="2" charset="-122"/>
              <a:sym typeface="微软雅黑" pitchFamily="2" charset="-122"/>
            </a:endParaRPr>
          </a:p>
        </p:txBody>
      </p:sp>
      <p:sp>
        <p:nvSpPr>
          <p:cNvPr id="13" name="圆角矩形 12"/>
          <p:cNvSpPr/>
          <p:nvPr/>
        </p:nvSpPr>
        <p:spPr>
          <a:xfrm>
            <a:off x="457200" y="2919413"/>
            <a:ext cx="8523288" cy="18891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trike="noStrike" noProof="1">
                <a:solidFill>
                  <a:srgbClr val="000000"/>
                </a:solidFill>
                <a:latin typeface="微软雅黑" pitchFamily="2" charset="-122"/>
                <a:ea typeface="微软雅黑" pitchFamily="2" charset="-122"/>
                <a:sym typeface="微软雅黑" pitchFamily="2" charset="-122"/>
              </a:rPr>
              <a:t>第二条　在中华人民共和国境内从事畜禽的遗传资源保护利用、繁育、饲养、经营、运输、</a:t>
            </a:r>
            <a:r>
              <a:rPr lang="zh-CN" altLang="en-US" strike="noStrike" noProof="1">
                <a:solidFill>
                  <a:srgbClr val="FF0000"/>
                </a:solidFill>
                <a:latin typeface="微软雅黑" pitchFamily="2" charset="-122"/>
                <a:ea typeface="微软雅黑" pitchFamily="2" charset="-122"/>
                <a:sym typeface="微软雅黑" pitchFamily="2" charset="-122"/>
              </a:rPr>
              <a:t>屠宰</a:t>
            </a:r>
            <a:r>
              <a:rPr lang="zh-CN" altLang="en-US" strike="noStrike" noProof="1">
                <a:solidFill>
                  <a:srgbClr val="000000"/>
                </a:solidFill>
                <a:latin typeface="微软雅黑" pitchFamily="2" charset="-122"/>
                <a:ea typeface="微软雅黑" pitchFamily="2" charset="-122"/>
                <a:sym typeface="微软雅黑" pitchFamily="2" charset="-122"/>
              </a:rPr>
              <a:t>等活动，适用本法。</a:t>
            </a:r>
            <a:endParaRPr lang="zh-CN" altLang="en-US" strike="noStrike" noProof="1">
              <a:solidFill>
                <a:srgbClr val="00000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000000"/>
                </a:solidFill>
                <a:latin typeface="微软雅黑" pitchFamily="2" charset="-122"/>
                <a:ea typeface="微软雅黑" pitchFamily="2" charset="-122"/>
                <a:sym typeface="微软雅黑" pitchFamily="2" charset="-122"/>
              </a:rPr>
              <a:t>本法所称畜禽，是指列入依照本法第十</a:t>
            </a:r>
            <a:r>
              <a:rPr lang="zh-CN" altLang="en-US" strike="noStrike" noProof="1">
                <a:solidFill>
                  <a:srgbClr val="FF0000"/>
                </a:solidFill>
                <a:latin typeface="微软雅黑" pitchFamily="2" charset="-122"/>
                <a:ea typeface="微软雅黑" pitchFamily="2" charset="-122"/>
                <a:sym typeface="微软雅黑" pitchFamily="2" charset="-122"/>
              </a:rPr>
              <a:t>二</a:t>
            </a:r>
            <a:r>
              <a:rPr lang="zh-CN" altLang="en-US" strike="noStrike" noProof="1">
                <a:solidFill>
                  <a:srgbClr val="000000"/>
                </a:solidFill>
                <a:latin typeface="微软雅黑" pitchFamily="2" charset="-122"/>
                <a:ea typeface="微软雅黑" pitchFamily="2" charset="-122"/>
                <a:sym typeface="微软雅黑" pitchFamily="2" charset="-122"/>
              </a:rPr>
              <a:t>条规定公布的畜禽遗传资源目录的畜禽。</a:t>
            </a:r>
            <a:endParaRPr lang="zh-CN" altLang="en-US" strike="noStrike" noProof="1">
              <a:solidFill>
                <a:srgbClr val="00000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000000"/>
                </a:solidFill>
                <a:latin typeface="微软雅黑" pitchFamily="2" charset="-122"/>
                <a:ea typeface="微软雅黑" pitchFamily="2" charset="-122"/>
                <a:sym typeface="微软雅黑" pitchFamily="2" charset="-122"/>
              </a:rPr>
              <a:t>蜂、蚕的资源保护利用和生产经营，适用本法有关规定。</a:t>
            </a:r>
            <a:endParaRPr lang="zh-CN" altLang="en-US" strike="noStrike" noProof="1">
              <a:solidFill>
                <a:srgbClr val="000000"/>
              </a:solidFill>
              <a:latin typeface="微软雅黑" pitchFamily="2" charset="-122"/>
              <a:ea typeface="微软雅黑" pitchFamily="2" charset="-122"/>
              <a:sym typeface="微软雅黑" pitchFamily="2" charset="-122"/>
            </a:endParaRPr>
          </a:p>
        </p:txBody>
      </p:sp>
    </p:spTree>
  </p:cSld>
  <p:clrMapOvr>
    <a:masterClrMapping/>
  </p:clrMapOvr>
  <p:transition>
    <p:rand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5" name="标题 3"/>
          <p:cNvSpPr>
            <a:spLocks noGrp="1"/>
          </p:cNvSpPr>
          <p:nvPr>
            <p:ph type="title"/>
          </p:nvPr>
        </p:nvSpPr>
        <p:spPr>
          <a:xfrm>
            <a:off x="457200" y="274638"/>
            <a:ext cx="8007350" cy="1143000"/>
          </a:xfrm>
        </p:spPr>
        <p:txBody>
          <a:bodyPr anchor="ctr" anchorCtr="0"/>
          <a:p>
            <a:pPr algn="ctr"/>
            <a:r>
              <a:rPr lang="zh-CN" altLang="en-US"/>
              <a:t>第一章 总则</a:t>
            </a:r>
            <a:endParaRPr lang="zh-CN" altLang="en-US"/>
          </a:p>
        </p:txBody>
      </p:sp>
      <p:sp>
        <p:nvSpPr>
          <p:cNvPr id="26626" name="内容占位符 4"/>
          <p:cNvSpPr>
            <a:spLocks noGrp="1"/>
          </p:cNvSpPr>
          <p:nvPr>
            <p:ph sz="half" idx="1"/>
          </p:nvPr>
        </p:nvSpPr>
        <p:spPr/>
        <p:txBody>
          <a:bodyPr anchor="t" anchorCtr="0"/>
          <a:p>
            <a:pPr defTabSz="914400">
              <a:buClrTx/>
              <a:buSzTx/>
              <a:buFontTx/>
            </a:pPr>
            <a:endParaRPr lang="zh-CN" altLang="en-US" sz="2000"/>
          </a:p>
        </p:txBody>
      </p:sp>
      <p:sp>
        <p:nvSpPr>
          <p:cNvPr id="26627" name="内容占位符 5"/>
          <p:cNvSpPr>
            <a:spLocks noGrp="1"/>
          </p:cNvSpPr>
          <p:nvPr>
            <p:ph sz="half" idx="2"/>
          </p:nvPr>
        </p:nvSpPr>
        <p:spPr/>
        <p:txBody>
          <a:bodyPr anchor="t" anchorCtr="0"/>
          <a:p>
            <a:pPr defTabSz="914400">
              <a:buClrTx/>
              <a:buSzTx/>
              <a:buFontTx/>
            </a:pPr>
            <a:endParaRPr lang="zh-CN" altLang="en-US" sz="2000"/>
          </a:p>
        </p:txBody>
      </p:sp>
      <p:sp>
        <p:nvSpPr>
          <p:cNvPr id="10" name="圆角矩形 9"/>
          <p:cNvSpPr/>
          <p:nvPr/>
        </p:nvSpPr>
        <p:spPr>
          <a:xfrm>
            <a:off x="220663" y="1128713"/>
            <a:ext cx="8853488" cy="287337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trike="noStrike" noProof="1">
                <a:solidFill>
                  <a:srgbClr val="000000"/>
                </a:solidFill>
                <a:latin typeface="微软雅黑" pitchFamily="2" charset="-122"/>
                <a:ea typeface="微软雅黑" pitchFamily="2" charset="-122"/>
                <a:sym typeface="微软雅黑" pitchFamily="2" charset="-122"/>
              </a:rPr>
              <a:t>第三条　国家支持畜牧业发展，发挥畜牧业在发展农业、农村经济和增加农民收入中的作用。</a:t>
            </a:r>
            <a:endParaRPr lang="zh-CN" altLang="en-US" strike="noStrike" noProof="1">
              <a:solidFill>
                <a:srgbClr val="00000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000000"/>
                </a:solidFill>
                <a:latin typeface="微软雅黑" pitchFamily="2" charset="-122"/>
                <a:ea typeface="微软雅黑" pitchFamily="2" charset="-122"/>
                <a:sym typeface="微软雅黑" pitchFamily="2" charset="-122"/>
              </a:rPr>
              <a:t>县级以上人民政府应当</a:t>
            </a:r>
            <a:r>
              <a:rPr lang="zh-CN" altLang="en-US" strike="noStrike" noProof="1">
                <a:solidFill>
                  <a:srgbClr val="FF0000"/>
                </a:solidFill>
                <a:latin typeface="微软雅黑" pitchFamily="2" charset="-122"/>
                <a:ea typeface="微软雅黑" pitchFamily="2" charset="-122"/>
                <a:sym typeface="微软雅黑" pitchFamily="2" charset="-122"/>
              </a:rPr>
              <a:t>将畜牧业发展纳入国民经济和社会发展规划，</a:t>
            </a:r>
            <a:r>
              <a:rPr lang="zh-CN" altLang="en-US" strike="noStrike" noProof="1">
                <a:solidFill>
                  <a:srgbClr val="000000"/>
                </a:solidFill>
                <a:latin typeface="微软雅黑" pitchFamily="2" charset="-122"/>
                <a:ea typeface="微软雅黑" pitchFamily="2" charset="-122"/>
                <a:sym typeface="微软雅黑" pitchFamily="2" charset="-122"/>
              </a:rPr>
              <a:t>加强畜牧业基础设施建设，鼓励和扶持发展规模化</a:t>
            </a:r>
            <a:r>
              <a:rPr lang="zh-CN" altLang="en-US" strike="noStrike" noProof="1">
                <a:solidFill>
                  <a:srgbClr val="FF0000"/>
                </a:solidFill>
                <a:latin typeface="微软雅黑" pitchFamily="2" charset="-122"/>
                <a:ea typeface="微软雅黑" pitchFamily="2" charset="-122"/>
                <a:sym typeface="微软雅黑" pitchFamily="2" charset="-122"/>
              </a:rPr>
              <a:t>、标准化和智能化</a:t>
            </a:r>
            <a:r>
              <a:rPr lang="zh-CN" altLang="en-US" strike="noStrike" noProof="1">
                <a:solidFill>
                  <a:srgbClr val="000000"/>
                </a:solidFill>
                <a:latin typeface="微软雅黑" pitchFamily="2" charset="-122"/>
                <a:ea typeface="微软雅黑" pitchFamily="2" charset="-122"/>
                <a:sym typeface="微软雅黑" pitchFamily="2" charset="-122"/>
              </a:rPr>
              <a:t>养殖，</a:t>
            </a:r>
            <a:r>
              <a:rPr lang="zh-CN" altLang="en-US" strike="noStrike" noProof="1">
                <a:solidFill>
                  <a:srgbClr val="FF0000"/>
                </a:solidFill>
                <a:latin typeface="微软雅黑" pitchFamily="2" charset="-122"/>
                <a:ea typeface="微软雅黑" pitchFamily="2" charset="-122"/>
                <a:sym typeface="微软雅黑" pitchFamily="2" charset="-122"/>
              </a:rPr>
              <a:t>促进种养结合和农牧循环、绿色发展，</a:t>
            </a:r>
            <a:r>
              <a:rPr lang="zh-CN" altLang="en-US" strike="noStrike" noProof="1">
                <a:solidFill>
                  <a:srgbClr val="000000"/>
                </a:solidFill>
                <a:latin typeface="微软雅黑" pitchFamily="2" charset="-122"/>
                <a:ea typeface="微软雅黑" pitchFamily="2" charset="-122"/>
                <a:sym typeface="微软雅黑" pitchFamily="2" charset="-122"/>
              </a:rPr>
              <a:t>推进畜牧产业化经营，提高畜牧业综合生产能力，发展</a:t>
            </a:r>
            <a:r>
              <a:rPr lang="zh-CN" altLang="en-US" strike="noStrike" noProof="1">
                <a:solidFill>
                  <a:srgbClr val="FF0000"/>
                </a:solidFill>
                <a:latin typeface="微软雅黑" pitchFamily="2" charset="-122"/>
                <a:ea typeface="微软雅黑" pitchFamily="2" charset="-122"/>
                <a:sym typeface="微软雅黑" pitchFamily="2" charset="-122"/>
              </a:rPr>
              <a:t>安全</a:t>
            </a:r>
            <a:r>
              <a:rPr lang="zh-CN" altLang="en-US" strike="noStrike" noProof="1">
                <a:solidFill>
                  <a:srgbClr val="000000"/>
                </a:solidFill>
                <a:latin typeface="微软雅黑" pitchFamily="2" charset="-122"/>
                <a:ea typeface="微软雅黑" pitchFamily="2" charset="-122"/>
                <a:sym typeface="微软雅黑" pitchFamily="2" charset="-122"/>
              </a:rPr>
              <a:t>、优质、高效、生态的畜牧业。</a:t>
            </a:r>
            <a:endParaRPr lang="zh-CN" altLang="en-US" strike="noStrike" noProof="1">
              <a:solidFill>
                <a:srgbClr val="00000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000000"/>
                </a:solidFill>
                <a:latin typeface="微软雅黑" pitchFamily="2" charset="-122"/>
                <a:ea typeface="微软雅黑" pitchFamily="2" charset="-122"/>
                <a:sym typeface="微软雅黑" pitchFamily="2" charset="-122"/>
              </a:rPr>
              <a:t>国家帮助和扶持民族地区、</a:t>
            </a:r>
            <a:r>
              <a:rPr lang="zh-CN" altLang="en-US" strike="noStrike" noProof="1">
                <a:solidFill>
                  <a:srgbClr val="FF0000"/>
                </a:solidFill>
                <a:latin typeface="微软雅黑" pitchFamily="2" charset="-122"/>
                <a:ea typeface="微软雅黑" pitchFamily="2" charset="-122"/>
                <a:sym typeface="微软雅黑" pitchFamily="2" charset="-122"/>
              </a:rPr>
              <a:t>欠发达</a:t>
            </a:r>
            <a:r>
              <a:rPr lang="zh-CN" altLang="en-US" strike="noStrike" noProof="1">
                <a:solidFill>
                  <a:srgbClr val="000000"/>
                </a:solidFill>
                <a:latin typeface="微软雅黑" pitchFamily="2" charset="-122"/>
                <a:ea typeface="微软雅黑" pitchFamily="2" charset="-122"/>
                <a:sym typeface="微软雅黑" pitchFamily="2" charset="-122"/>
              </a:rPr>
              <a:t>地区畜牧业的发展，保护和合理利用草原，改善畜牧业生产条件。</a:t>
            </a:r>
            <a:endParaRPr lang="zh-CN" altLang="en-US" strike="noStrike" noProof="1">
              <a:solidFill>
                <a:srgbClr val="000000"/>
              </a:solidFill>
              <a:latin typeface="微软雅黑" pitchFamily="2" charset="-122"/>
              <a:ea typeface="微软雅黑" pitchFamily="2" charset="-122"/>
              <a:sym typeface="微软雅黑" pitchFamily="2" charset="-122"/>
            </a:endParaRPr>
          </a:p>
        </p:txBody>
      </p:sp>
      <p:sp>
        <p:nvSpPr>
          <p:cNvPr id="2" name="圆角矩形 1"/>
          <p:cNvSpPr/>
          <p:nvPr/>
        </p:nvSpPr>
        <p:spPr>
          <a:xfrm>
            <a:off x="220663" y="4125913"/>
            <a:ext cx="8753475" cy="230981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trike="noStrike" noProof="1">
                <a:solidFill>
                  <a:srgbClr val="000000"/>
                </a:solidFill>
                <a:latin typeface="微软雅黑" pitchFamily="2" charset="-122"/>
                <a:ea typeface="微软雅黑" pitchFamily="2" charset="-122"/>
                <a:sym typeface="微软雅黑" pitchFamily="2" charset="-122"/>
              </a:rPr>
              <a:t>第四条　国家采取措施，培养畜牧兽医专业人才，</a:t>
            </a:r>
            <a:r>
              <a:rPr lang="zh-CN" altLang="en-US" strike="noStrike" noProof="1">
                <a:solidFill>
                  <a:srgbClr val="FF0000"/>
                </a:solidFill>
                <a:latin typeface="微软雅黑" pitchFamily="2" charset="-122"/>
                <a:ea typeface="微软雅黑" pitchFamily="2" charset="-122"/>
                <a:sym typeface="微软雅黑" pitchFamily="2" charset="-122"/>
              </a:rPr>
              <a:t>加强畜禽疫病监测、畜禽疫苗研制，健全基层畜牧兽医技术推广体系，</a:t>
            </a:r>
            <a:r>
              <a:rPr lang="zh-CN" altLang="en-US" strike="noStrike" noProof="1">
                <a:solidFill>
                  <a:srgbClr val="000000"/>
                </a:solidFill>
                <a:latin typeface="微软雅黑" pitchFamily="2" charset="-122"/>
                <a:ea typeface="微软雅黑" pitchFamily="2" charset="-122"/>
                <a:sym typeface="微软雅黑" pitchFamily="2" charset="-122"/>
              </a:rPr>
              <a:t>发展畜牧兽医科学技术研究和推广事业，</a:t>
            </a:r>
            <a:r>
              <a:rPr lang="zh-CN" altLang="en-US" strike="noStrike" noProof="1">
                <a:solidFill>
                  <a:srgbClr val="FF0000"/>
                </a:solidFill>
                <a:latin typeface="微软雅黑" pitchFamily="2" charset="-122"/>
                <a:ea typeface="微软雅黑" pitchFamily="2" charset="-122"/>
                <a:sym typeface="微软雅黑" pitchFamily="2" charset="-122"/>
              </a:rPr>
              <a:t>完善畜牧业标准，</a:t>
            </a:r>
            <a:r>
              <a:rPr lang="zh-CN" altLang="en-US" strike="noStrike" noProof="1">
                <a:solidFill>
                  <a:srgbClr val="000000"/>
                </a:solidFill>
                <a:latin typeface="微软雅黑" pitchFamily="2" charset="-122"/>
                <a:ea typeface="微软雅黑" pitchFamily="2" charset="-122"/>
                <a:sym typeface="微软雅黑" pitchFamily="2" charset="-122"/>
              </a:rPr>
              <a:t>开展畜牧兽医科学技术知识的教育宣传工作和畜牧兽医信息服务，推进畜牧业科技进步</a:t>
            </a:r>
            <a:r>
              <a:rPr lang="zh-CN" altLang="en-US" strike="noStrike" noProof="1">
                <a:solidFill>
                  <a:srgbClr val="FF0000"/>
                </a:solidFill>
                <a:latin typeface="微软雅黑" pitchFamily="2" charset="-122"/>
                <a:ea typeface="微软雅黑" pitchFamily="2" charset="-122"/>
                <a:sym typeface="微软雅黑" pitchFamily="2" charset="-122"/>
              </a:rPr>
              <a:t>和创新</a:t>
            </a:r>
            <a:r>
              <a:rPr lang="zh-CN" altLang="en-US" strike="noStrike" noProof="1">
                <a:solidFill>
                  <a:srgbClr val="000000"/>
                </a:solidFill>
                <a:latin typeface="微软雅黑" pitchFamily="2" charset="-122"/>
                <a:ea typeface="微软雅黑" pitchFamily="2" charset="-122"/>
                <a:sym typeface="微软雅黑" pitchFamily="2" charset="-122"/>
              </a:rPr>
              <a:t>。</a:t>
            </a:r>
            <a:endParaRPr lang="zh-CN" altLang="en-US" strike="noStrike" noProof="1">
              <a:solidFill>
                <a:srgbClr val="000000"/>
              </a:solidFill>
              <a:latin typeface="微软雅黑" pitchFamily="2" charset="-122"/>
              <a:ea typeface="微软雅黑" pitchFamily="2" charset="-122"/>
              <a:sym typeface="微软雅黑" pitchFamily="2" charset="-122"/>
            </a:endParaRPr>
          </a:p>
        </p:txBody>
      </p:sp>
    </p:spTree>
  </p:cSld>
  <p:clrMapOvr>
    <a:masterClrMapping/>
  </p:clrMapOvr>
  <p:transition>
    <p:rand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49" name="标题 3"/>
          <p:cNvSpPr>
            <a:spLocks noGrp="1"/>
          </p:cNvSpPr>
          <p:nvPr>
            <p:ph type="title"/>
          </p:nvPr>
        </p:nvSpPr>
        <p:spPr>
          <a:xfrm>
            <a:off x="457200" y="274638"/>
            <a:ext cx="8007350" cy="1143000"/>
          </a:xfrm>
        </p:spPr>
        <p:txBody>
          <a:bodyPr anchor="ctr" anchorCtr="0"/>
          <a:p>
            <a:pPr algn="ctr"/>
            <a:r>
              <a:rPr lang="zh-CN" altLang="en-US"/>
              <a:t>第一章 总则</a:t>
            </a:r>
            <a:endParaRPr lang="zh-CN" altLang="en-US"/>
          </a:p>
        </p:txBody>
      </p:sp>
      <p:sp>
        <p:nvSpPr>
          <p:cNvPr id="27650" name="内容占位符 4"/>
          <p:cNvSpPr>
            <a:spLocks noGrp="1"/>
          </p:cNvSpPr>
          <p:nvPr>
            <p:ph sz="half" idx="1"/>
          </p:nvPr>
        </p:nvSpPr>
        <p:spPr/>
        <p:txBody>
          <a:bodyPr anchor="t" anchorCtr="0"/>
          <a:p>
            <a:pPr defTabSz="914400">
              <a:buClrTx/>
              <a:buSzTx/>
              <a:buFontTx/>
            </a:pPr>
            <a:endParaRPr lang="zh-CN" altLang="en-US" sz="2000"/>
          </a:p>
        </p:txBody>
      </p:sp>
      <p:sp>
        <p:nvSpPr>
          <p:cNvPr id="27651" name="内容占位符 5"/>
          <p:cNvSpPr>
            <a:spLocks noGrp="1"/>
          </p:cNvSpPr>
          <p:nvPr>
            <p:ph sz="half" idx="2"/>
          </p:nvPr>
        </p:nvSpPr>
        <p:spPr/>
        <p:txBody>
          <a:bodyPr anchor="t" anchorCtr="0"/>
          <a:p>
            <a:pPr defTabSz="914400">
              <a:buClrTx/>
              <a:buSzTx/>
              <a:buFontTx/>
            </a:pPr>
            <a:endParaRPr lang="zh-CN" altLang="en-US" sz="2000"/>
          </a:p>
        </p:txBody>
      </p:sp>
      <p:sp>
        <p:nvSpPr>
          <p:cNvPr id="13" name="圆角矩形 12"/>
          <p:cNvSpPr/>
          <p:nvPr/>
        </p:nvSpPr>
        <p:spPr>
          <a:xfrm>
            <a:off x="301625" y="1600200"/>
            <a:ext cx="8385175" cy="232251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trike="noStrike" noProof="1">
                <a:solidFill>
                  <a:srgbClr val="FF0000"/>
                </a:solidFill>
                <a:latin typeface="微软雅黑" pitchFamily="2" charset="-122"/>
                <a:ea typeface="微软雅黑" pitchFamily="2" charset="-122"/>
                <a:sym typeface="微软雅黑" pitchFamily="2" charset="-122"/>
              </a:rPr>
              <a:t>第七条　各级人民政府及有关部门应当加强畜牧业相关法律法规的宣传。</a:t>
            </a:r>
            <a:endParaRPr lang="zh-CN" altLang="en-US" strike="noStrike" noProof="1">
              <a:solidFill>
                <a:srgbClr val="FF000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FF0000"/>
                </a:solidFill>
                <a:latin typeface="微软雅黑" pitchFamily="2" charset="-122"/>
                <a:ea typeface="微软雅黑" pitchFamily="2" charset="-122"/>
                <a:sym typeface="微软雅黑" pitchFamily="2" charset="-122"/>
              </a:rPr>
              <a:t>对在畜牧业发展中做出显著成绩的单位和个人，按照国家有关规定给予表彰和奖励。</a:t>
            </a:r>
            <a:endParaRPr lang="zh-CN" altLang="en-US" strike="noStrike" noProof="1">
              <a:solidFill>
                <a:srgbClr val="FF0000"/>
              </a:solidFill>
              <a:latin typeface="微软雅黑" pitchFamily="2" charset="-122"/>
              <a:ea typeface="微软雅黑" pitchFamily="2" charset="-122"/>
              <a:sym typeface="微软雅黑" pitchFamily="2" charset="-122"/>
            </a:endParaRPr>
          </a:p>
        </p:txBody>
      </p:sp>
    </p:spTree>
  </p:cSld>
  <p:clrMapOvr>
    <a:masterClrMapping/>
  </p:clrMapOvr>
  <p:transition>
    <p:random/>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3" name="标题 3"/>
          <p:cNvSpPr>
            <a:spLocks noGrp="1"/>
          </p:cNvSpPr>
          <p:nvPr>
            <p:ph type="title"/>
          </p:nvPr>
        </p:nvSpPr>
        <p:spPr>
          <a:xfrm>
            <a:off x="457200" y="274638"/>
            <a:ext cx="8007350" cy="1143000"/>
          </a:xfrm>
        </p:spPr>
        <p:txBody>
          <a:bodyPr anchor="ctr" anchorCtr="0"/>
          <a:p>
            <a:pPr algn="ctr"/>
            <a:r>
              <a:rPr lang="zh-CN" altLang="en-US"/>
              <a:t>第二章 畜禽遗传资源保护</a:t>
            </a:r>
            <a:endParaRPr lang="zh-CN" altLang="en-US"/>
          </a:p>
        </p:txBody>
      </p:sp>
      <p:sp>
        <p:nvSpPr>
          <p:cNvPr id="28674" name="内容占位符 4"/>
          <p:cNvSpPr>
            <a:spLocks noGrp="1"/>
          </p:cNvSpPr>
          <p:nvPr>
            <p:ph sz="half" idx="1"/>
          </p:nvPr>
        </p:nvSpPr>
        <p:spPr/>
        <p:txBody>
          <a:bodyPr anchor="t" anchorCtr="0"/>
          <a:p>
            <a:pPr defTabSz="914400">
              <a:buClrTx/>
              <a:buSzTx/>
              <a:buFontTx/>
            </a:pPr>
            <a:endParaRPr lang="zh-CN" altLang="en-US" sz="2000"/>
          </a:p>
        </p:txBody>
      </p:sp>
      <p:sp>
        <p:nvSpPr>
          <p:cNvPr id="28675" name="内容占位符 5"/>
          <p:cNvSpPr>
            <a:spLocks noGrp="1"/>
          </p:cNvSpPr>
          <p:nvPr>
            <p:ph sz="half" idx="2"/>
          </p:nvPr>
        </p:nvSpPr>
        <p:spPr/>
        <p:txBody>
          <a:bodyPr anchor="t" anchorCtr="0"/>
          <a:p>
            <a:pPr defTabSz="914400">
              <a:buClrTx/>
              <a:buSzTx/>
              <a:buFontTx/>
            </a:pPr>
            <a:endParaRPr lang="zh-CN" altLang="en-US" sz="2000"/>
          </a:p>
        </p:txBody>
      </p:sp>
      <p:sp>
        <p:nvSpPr>
          <p:cNvPr id="10" name="圆角矩形 9"/>
          <p:cNvSpPr/>
          <p:nvPr/>
        </p:nvSpPr>
        <p:spPr>
          <a:xfrm>
            <a:off x="542925" y="1196975"/>
            <a:ext cx="8213725" cy="267017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trike="noStrike" noProof="1">
                <a:solidFill>
                  <a:srgbClr val="000000"/>
                </a:solidFill>
                <a:latin typeface="微软雅黑" pitchFamily="2" charset="-122"/>
                <a:ea typeface="微软雅黑" pitchFamily="2" charset="-122"/>
                <a:sym typeface="微软雅黑" pitchFamily="2" charset="-122"/>
              </a:rPr>
              <a:t>第</a:t>
            </a:r>
            <a:r>
              <a:rPr lang="zh-CN" altLang="en-US" strike="noStrike" noProof="1">
                <a:latin typeface="微软雅黑" pitchFamily="2" charset="-122"/>
                <a:ea typeface="微软雅黑" pitchFamily="2" charset="-122"/>
                <a:sym typeface="微软雅黑" pitchFamily="2" charset="-122"/>
              </a:rPr>
              <a:t>十</a:t>
            </a:r>
            <a:r>
              <a:rPr lang="zh-CN" altLang="en-US" strike="noStrike" noProof="1">
                <a:solidFill>
                  <a:srgbClr val="000000"/>
                </a:solidFill>
                <a:latin typeface="微软雅黑" pitchFamily="2" charset="-122"/>
                <a:ea typeface="微软雅黑" pitchFamily="2" charset="-122"/>
                <a:sym typeface="微软雅黑" pitchFamily="2" charset="-122"/>
              </a:rPr>
              <a:t>条　国家建立畜禽遗传资源保护制度，</a:t>
            </a:r>
            <a:r>
              <a:rPr lang="zh-CN" altLang="en-US" strike="noStrike" noProof="1">
                <a:solidFill>
                  <a:srgbClr val="FF0000"/>
                </a:solidFill>
                <a:latin typeface="微软雅黑" pitchFamily="2" charset="-122"/>
                <a:ea typeface="微软雅黑" pitchFamily="2" charset="-122"/>
                <a:sym typeface="微软雅黑" pitchFamily="2" charset="-122"/>
              </a:rPr>
              <a:t>开展资源调查、保护、鉴定、登记、监测和利用等工作</a:t>
            </a:r>
            <a:r>
              <a:rPr lang="zh-CN" altLang="en-US" strike="noStrike" noProof="1">
                <a:solidFill>
                  <a:srgbClr val="000000"/>
                </a:solidFill>
                <a:latin typeface="微软雅黑" pitchFamily="2" charset="-122"/>
                <a:ea typeface="微软雅黑" pitchFamily="2" charset="-122"/>
                <a:sym typeface="微软雅黑" pitchFamily="2" charset="-122"/>
              </a:rPr>
              <a:t>。各级人民政府应当采取措施，加强畜禽遗传资源保护，将畜禽遗传资源保护经费列入预算。</a:t>
            </a:r>
            <a:endParaRPr lang="zh-CN" altLang="en-US" strike="noStrike" noProof="1">
              <a:solidFill>
                <a:srgbClr val="00000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000000"/>
                </a:solidFill>
                <a:latin typeface="微软雅黑" pitchFamily="2" charset="-122"/>
                <a:ea typeface="微软雅黑" pitchFamily="2" charset="-122"/>
                <a:sym typeface="微软雅黑" pitchFamily="2" charset="-122"/>
              </a:rPr>
              <a:t>畜禽遗传资源保护以国家为主、</a:t>
            </a:r>
            <a:r>
              <a:rPr lang="zh-CN" altLang="en-US" strike="noStrike" noProof="1">
                <a:solidFill>
                  <a:srgbClr val="FF0000"/>
                </a:solidFill>
                <a:latin typeface="微软雅黑" pitchFamily="2" charset="-122"/>
                <a:ea typeface="微软雅黑" pitchFamily="2" charset="-122"/>
                <a:sym typeface="微软雅黑" pitchFamily="2" charset="-122"/>
              </a:rPr>
              <a:t>多元参与，坚持保护优先、高效利用的原则，实行分类分级保护。</a:t>
            </a:r>
            <a:endParaRPr lang="zh-CN" altLang="en-US" strike="noStrike" noProof="1">
              <a:solidFill>
                <a:srgbClr val="00000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FF0000"/>
                </a:solidFill>
                <a:latin typeface="微软雅黑" pitchFamily="2" charset="-122"/>
                <a:ea typeface="微软雅黑" pitchFamily="2" charset="-122"/>
                <a:sym typeface="微软雅黑" pitchFamily="2" charset="-122"/>
              </a:rPr>
              <a:t>国家</a:t>
            </a:r>
            <a:r>
              <a:rPr lang="zh-CN" altLang="en-US" strike="noStrike" noProof="1">
                <a:solidFill>
                  <a:srgbClr val="000000"/>
                </a:solidFill>
                <a:latin typeface="微软雅黑" pitchFamily="2" charset="-122"/>
                <a:ea typeface="微软雅黑" pitchFamily="2" charset="-122"/>
                <a:sym typeface="微软雅黑" pitchFamily="2" charset="-122"/>
              </a:rPr>
              <a:t>鼓励和支持有关单位、个人依法发展畜禽遗传资源保护事业，</a:t>
            </a:r>
            <a:r>
              <a:rPr lang="zh-CN" altLang="en-US" strike="noStrike" noProof="1">
                <a:solidFill>
                  <a:srgbClr val="FF0000"/>
                </a:solidFill>
                <a:latin typeface="微软雅黑" pitchFamily="2" charset="-122"/>
                <a:ea typeface="微软雅黑" pitchFamily="2" charset="-122"/>
                <a:sym typeface="微软雅黑" pitchFamily="2" charset="-122"/>
              </a:rPr>
              <a:t>鼓励和支持高等学校、科研机构、企业加强畜禽遗传资源保护、利用的基础研究，提高科技创新能力。</a:t>
            </a:r>
            <a:endParaRPr lang="zh-CN" altLang="en-US" strike="noStrike" noProof="1">
              <a:solidFill>
                <a:srgbClr val="FF0000"/>
              </a:solidFill>
              <a:latin typeface="微软雅黑" pitchFamily="2" charset="-122"/>
              <a:ea typeface="微软雅黑" pitchFamily="2" charset="-122"/>
              <a:sym typeface="微软雅黑" pitchFamily="2" charset="-122"/>
            </a:endParaRPr>
          </a:p>
        </p:txBody>
      </p:sp>
      <p:sp>
        <p:nvSpPr>
          <p:cNvPr id="2" name="圆角矩形 1"/>
          <p:cNvSpPr/>
          <p:nvPr/>
        </p:nvSpPr>
        <p:spPr>
          <a:xfrm>
            <a:off x="542925" y="3994150"/>
            <a:ext cx="8143875" cy="22955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trike="noStrike" noProof="1">
                <a:latin typeface="微软雅黑" pitchFamily="2" charset="-122"/>
                <a:ea typeface="微软雅黑" pitchFamily="2" charset="-122"/>
                <a:sym typeface="微软雅黑" pitchFamily="2" charset="-122"/>
              </a:rPr>
              <a:t>第十二条　国务院</a:t>
            </a:r>
            <a:r>
              <a:rPr lang="zh-CN" altLang="en-US" strike="noStrike" noProof="1">
                <a:solidFill>
                  <a:srgbClr val="FF0000"/>
                </a:solidFill>
                <a:latin typeface="微软雅黑" pitchFamily="2" charset="-122"/>
                <a:ea typeface="微软雅黑" pitchFamily="2" charset="-122"/>
                <a:sym typeface="微软雅黑" pitchFamily="2" charset="-122"/>
              </a:rPr>
              <a:t>农业农村</a:t>
            </a:r>
            <a:r>
              <a:rPr lang="zh-CN" altLang="en-US" strike="noStrike" noProof="1">
                <a:latin typeface="微软雅黑" pitchFamily="2" charset="-122"/>
                <a:ea typeface="微软雅黑" pitchFamily="2" charset="-122"/>
                <a:sym typeface="微软雅黑" pitchFamily="2" charset="-122"/>
              </a:rPr>
              <a:t>主管部门负责</a:t>
            </a:r>
            <a:r>
              <a:rPr lang="zh-CN" altLang="en-US" strike="noStrike" noProof="1">
                <a:solidFill>
                  <a:srgbClr val="FF0000"/>
                </a:solidFill>
                <a:latin typeface="微软雅黑" pitchFamily="2" charset="-122"/>
                <a:ea typeface="微软雅黑" pitchFamily="2" charset="-122"/>
                <a:sym typeface="微软雅黑" pitchFamily="2" charset="-122"/>
              </a:rPr>
              <a:t>定期</a:t>
            </a:r>
            <a:r>
              <a:rPr lang="zh-CN" altLang="en-US" strike="noStrike" noProof="1">
                <a:latin typeface="微软雅黑" pitchFamily="2" charset="-122"/>
                <a:ea typeface="微软雅黑" pitchFamily="2" charset="-122"/>
                <a:sym typeface="微软雅黑" pitchFamily="2" charset="-122"/>
              </a:rPr>
              <a:t>组织畜禽遗传资源的调查工作，发布国家畜禽遗传资源状况报告，公布经国务院批准的畜禽遗传资源目录。</a:t>
            </a:r>
            <a:endParaRPr lang="zh-CN" altLang="en-US" strike="noStrike" noProof="1">
              <a:latin typeface="微软雅黑" pitchFamily="2" charset="-122"/>
              <a:ea typeface="微软雅黑" pitchFamily="2" charset="-122"/>
              <a:sym typeface="微软雅黑" pitchFamily="2" charset="-122"/>
            </a:endParaRPr>
          </a:p>
          <a:p>
            <a:pPr lvl="0" fontAlgn="base"/>
            <a:r>
              <a:rPr lang="zh-CN" altLang="en-US" strike="noStrike" noProof="1">
                <a:solidFill>
                  <a:srgbClr val="FF0000"/>
                </a:solidFill>
                <a:latin typeface="微软雅黑" pitchFamily="2" charset="-122"/>
                <a:ea typeface="微软雅黑" pitchFamily="2" charset="-122"/>
                <a:sym typeface="微软雅黑" pitchFamily="2" charset="-122"/>
              </a:rPr>
              <a:t>经过驯化和选育而成，遗传性状稳定，有成熟的品种和一定的种群规模，能够不依赖于野生种群而独立繁衍的驯养动物，可以列入畜禽遗传资源目录。</a:t>
            </a:r>
            <a:endParaRPr lang="zh-CN" altLang="en-US" sz="1800" strike="noStrike" noProof="1">
              <a:solidFill>
                <a:srgbClr val="FF0000"/>
              </a:solidFill>
              <a:latin typeface="微软雅黑" pitchFamily="2" charset="-122"/>
              <a:ea typeface="微软雅黑" pitchFamily="2" charset="-122"/>
              <a:sym typeface="微软雅黑" pitchFamily="2" charset="-122"/>
            </a:endParaRPr>
          </a:p>
          <a:p>
            <a:pPr lvl="0" fontAlgn="base"/>
            <a:endParaRPr lang="zh-CN" altLang="en-US" sz="1800" strike="noStrike" noProof="1">
              <a:solidFill>
                <a:srgbClr val="7575D1"/>
              </a:solidFill>
              <a:latin typeface="微软雅黑" pitchFamily="2" charset="-122"/>
              <a:ea typeface="微软雅黑" pitchFamily="2" charset="-122"/>
              <a:sym typeface="微软雅黑" pitchFamily="2" charset="-122"/>
            </a:endParaRPr>
          </a:p>
        </p:txBody>
      </p:sp>
    </p:spTree>
  </p:cSld>
  <p:clrMapOvr>
    <a:masterClrMapping/>
  </p:clrMapOvr>
  <p:transition>
    <p:random/>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7" name="标题 1"/>
          <p:cNvSpPr>
            <a:spLocks noGrp="1"/>
          </p:cNvSpPr>
          <p:nvPr>
            <p:ph type="title"/>
          </p:nvPr>
        </p:nvSpPr>
        <p:spPr>
          <a:xfrm>
            <a:off x="457200" y="274638"/>
            <a:ext cx="8229600" cy="1143000"/>
          </a:xfrm>
        </p:spPr>
        <p:txBody>
          <a:bodyPr anchor="ctr" anchorCtr="0"/>
          <a:p>
            <a:pPr algn="ctr"/>
            <a:r>
              <a:rPr lang="zh-CN" altLang="en-US"/>
              <a:t>农业农村部公告第</a:t>
            </a:r>
            <a:r>
              <a:rPr lang="en-US" altLang="zh-CN"/>
              <a:t>303</a:t>
            </a:r>
            <a:r>
              <a:rPr lang="zh-CN" altLang="en-US"/>
              <a:t>号（</a:t>
            </a:r>
            <a:r>
              <a:rPr lang="en-US" altLang="zh-CN"/>
              <a:t>2020</a:t>
            </a:r>
            <a:r>
              <a:rPr lang="zh-CN" altLang="en-US"/>
              <a:t>年</a:t>
            </a:r>
            <a:r>
              <a:rPr lang="en-US" altLang="zh-CN"/>
              <a:t>5</a:t>
            </a:r>
            <a:r>
              <a:rPr lang="zh-CN" altLang="en-US"/>
              <a:t>月）</a:t>
            </a:r>
            <a:br>
              <a:rPr lang="zh-CN" altLang="en-US"/>
            </a:br>
            <a:r>
              <a:rPr lang="en-US" altLang="zh-CN"/>
              <a:t>——</a:t>
            </a:r>
            <a:r>
              <a:rPr lang="zh-CN" altLang="en-US"/>
              <a:t>国家畜禽遗传资源目录</a:t>
            </a:r>
            <a:endParaRPr lang="zh-CN" altLang="en-US"/>
          </a:p>
        </p:txBody>
      </p:sp>
      <p:pic>
        <p:nvPicPr>
          <p:cNvPr id="29698" name="内容占位符 4"/>
          <p:cNvPicPr>
            <a:picLocks noGrp="1" noChangeAspect="1"/>
          </p:cNvPicPr>
          <p:nvPr>
            <p:ph sz="half" idx="1"/>
          </p:nvPr>
        </p:nvPicPr>
        <p:blipFill>
          <a:blip r:embed="rId1"/>
          <a:stretch>
            <a:fillRect/>
          </a:stretch>
        </p:blipFill>
        <p:spPr>
          <a:xfrm>
            <a:off x="457200" y="1600200"/>
            <a:ext cx="4032250" cy="4498975"/>
          </a:xfrm>
        </p:spPr>
      </p:pic>
      <p:pic>
        <p:nvPicPr>
          <p:cNvPr id="29699" name="内容占位符 5"/>
          <p:cNvPicPr>
            <a:picLocks noGrp="1" noChangeAspect="1"/>
          </p:cNvPicPr>
          <p:nvPr>
            <p:ph sz="half" idx="2"/>
          </p:nvPr>
        </p:nvPicPr>
        <p:blipFill>
          <a:blip r:embed="rId2"/>
          <a:stretch>
            <a:fillRect/>
          </a:stretch>
        </p:blipFill>
        <p:spPr>
          <a:xfrm>
            <a:off x="4654550" y="1600200"/>
            <a:ext cx="4032250" cy="4498975"/>
          </a:xfrm>
        </p:spPr>
      </p:pic>
    </p:spTree>
  </p:cSld>
  <p:clrMapOvr>
    <a:masterClrMapping/>
  </p:clrMapOvr>
  <p:transition>
    <p:random/>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1" name="标题 1"/>
          <p:cNvSpPr>
            <a:spLocks noGrp="1"/>
          </p:cNvSpPr>
          <p:nvPr>
            <p:ph type="title"/>
          </p:nvPr>
        </p:nvSpPr>
        <p:spPr>
          <a:xfrm>
            <a:off x="457200" y="274638"/>
            <a:ext cx="8034338" cy="1143000"/>
          </a:xfrm>
        </p:spPr>
        <p:txBody>
          <a:bodyPr anchor="ctr" anchorCtr="0"/>
          <a:p>
            <a:br>
              <a:rPr lang="zh-CN" altLang="en-US"/>
            </a:br>
            <a:r>
              <a:rPr lang="en-US" altLang="zh-CN"/>
              <a:t>——</a:t>
            </a:r>
            <a:r>
              <a:rPr lang="zh-CN" altLang="en-US"/>
              <a:t>国家畜禽遗传资源名录（</a:t>
            </a:r>
            <a:r>
              <a:rPr lang="en-US" altLang="zh-CN"/>
              <a:t>2021</a:t>
            </a:r>
            <a:r>
              <a:rPr lang="zh-CN" altLang="en-US"/>
              <a:t>年版）</a:t>
            </a:r>
            <a:br>
              <a:rPr lang="zh-CN" altLang="en-US"/>
            </a:br>
            <a:endParaRPr lang="zh-CN" altLang="en-US"/>
          </a:p>
        </p:txBody>
      </p:sp>
      <p:sp>
        <p:nvSpPr>
          <p:cNvPr id="30722" name="内容占位符 3"/>
          <p:cNvSpPr>
            <a:spLocks noGrp="1"/>
          </p:cNvSpPr>
          <p:nvPr>
            <p:ph sz="half" idx="2"/>
          </p:nvPr>
        </p:nvSpPr>
        <p:spPr/>
        <p:txBody>
          <a:bodyPr anchor="t" anchorCtr="0"/>
          <a:p>
            <a:pPr marL="0" indent="0" defTabSz="914400">
              <a:buClrTx/>
              <a:buSzTx/>
              <a:buFontTx/>
              <a:buNone/>
            </a:pPr>
            <a:endParaRPr lang="zh-CN" altLang="en-US"/>
          </a:p>
          <a:p>
            <a:pPr marL="0" indent="0" defTabSz="914400">
              <a:buClrTx/>
              <a:buSzTx/>
              <a:buFontTx/>
              <a:buNone/>
            </a:pPr>
            <a:endParaRPr lang="zh-CN" altLang="en-US"/>
          </a:p>
          <a:p>
            <a:pPr marL="0" indent="0" defTabSz="914400">
              <a:buClrTx/>
              <a:buSzTx/>
              <a:buFontTx/>
              <a:buNone/>
            </a:pPr>
            <a:r>
              <a:rPr lang="zh-CN" altLang="en-US" sz="2400">
                <a:solidFill>
                  <a:srgbClr val="002060"/>
                </a:solidFill>
              </a:rPr>
              <a:t>收录畜禽地方品种、培育品种、引入品种及配套系</a:t>
            </a:r>
            <a:r>
              <a:rPr lang="en-US" altLang="zh-CN" sz="2400">
                <a:solidFill>
                  <a:srgbClr val="002060"/>
                </a:solidFill>
              </a:rPr>
              <a:t>948</a:t>
            </a:r>
            <a:r>
              <a:rPr lang="zh-CN" altLang="en-US" sz="2400">
                <a:solidFill>
                  <a:srgbClr val="002060"/>
                </a:solidFill>
              </a:rPr>
              <a:t>个</a:t>
            </a:r>
            <a:endParaRPr lang="zh-CN" altLang="en-US" sz="2400">
              <a:solidFill>
                <a:srgbClr val="002060"/>
              </a:solidFill>
            </a:endParaRPr>
          </a:p>
        </p:txBody>
      </p:sp>
      <p:pic>
        <p:nvPicPr>
          <p:cNvPr id="30723" name="内容占位符 1"/>
          <p:cNvPicPr>
            <a:picLocks noGrp="1" noChangeAspect="1"/>
          </p:cNvPicPr>
          <p:nvPr>
            <p:ph sz="half" idx="1"/>
          </p:nvPr>
        </p:nvPicPr>
        <p:blipFill>
          <a:blip r:embed="rId1"/>
          <a:stretch>
            <a:fillRect/>
          </a:stretch>
        </p:blipFill>
        <p:spPr>
          <a:xfrm>
            <a:off x="457200" y="1600200"/>
            <a:ext cx="3651250" cy="4525963"/>
          </a:xfrm>
        </p:spPr>
      </p:pic>
    </p:spTree>
  </p:cSld>
  <p:clrMapOvr>
    <a:masterClrMapping/>
  </p:clrMapOvr>
  <p:transition>
    <p:random/>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5" name="标题 3"/>
          <p:cNvSpPr>
            <a:spLocks noGrp="1"/>
          </p:cNvSpPr>
          <p:nvPr>
            <p:ph type="title"/>
          </p:nvPr>
        </p:nvSpPr>
        <p:spPr>
          <a:xfrm>
            <a:off x="469900" y="274638"/>
            <a:ext cx="8007350" cy="500062"/>
          </a:xfrm>
        </p:spPr>
        <p:txBody>
          <a:bodyPr anchor="ctr" anchorCtr="0"/>
          <a:p>
            <a:pPr algn="ctr"/>
            <a:r>
              <a:rPr lang="zh-CN" altLang="en-US">
                <a:sym typeface="微软雅黑" pitchFamily="2" charset="-122"/>
              </a:rPr>
              <a:t>第二章 畜禽遗传资源保护</a:t>
            </a:r>
            <a:endParaRPr lang="zh-CN" altLang="en-US"/>
          </a:p>
        </p:txBody>
      </p:sp>
      <p:sp>
        <p:nvSpPr>
          <p:cNvPr id="10" name="圆角矩形 9"/>
          <p:cNvSpPr/>
          <p:nvPr/>
        </p:nvSpPr>
        <p:spPr>
          <a:xfrm>
            <a:off x="155575" y="1155700"/>
            <a:ext cx="8858250" cy="513238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z="1800" strike="noStrike" noProof="1">
                <a:latin typeface="微软雅黑" pitchFamily="2" charset="-122"/>
                <a:ea typeface="微软雅黑" pitchFamily="2" charset="-122"/>
                <a:sym typeface="微软雅黑" pitchFamily="2" charset="-122"/>
              </a:rPr>
              <a:t>第十四条</a:t>
            </a:r>
            <a:endParaRPr lang="zh-CN" altLang="en-US" sz="1800" strike="noStrike" noProof="1">
              <a:latin typeface="微软雅黑" pitchFamily="2" charset="-122"/>
              <a:ea typeface="微软雅黑" pitchFamily="2" charset="-122"/>
              <a:sym typeface="微软雅黑" pitchFamily="2" charset="-122"/>
            </a:endParaRPr>
          </a:p>
          <a:p>
            <a:pPr lvl="0" fontAlgn="base"/>
            <a:r>
              <a:rPr lang="zh-CN" altLang="en-US" sz="1800" strike="noStrike" noProof="1">
                <a:latin typeface="微软雅黑" pitchFamily="2" charset="-122"/>
                <a:ea typeface="微软雅黑" pitchFamily="2" charset="-122"/>
                <a:sym typeface="微软雅黑" pitchFamily="2" charset="-122"/>
              </a:rPr>
              <a:t>国务院</a:t>
            </a:r>
            <a:r>
              <a:rPr lang="zh-CN" altLang="en-US" sz="1800" strike="noStrike" noProof="1">
                <a:solidFill>
                  <a:srgbClr val="FF0000"/>
                </a:solidFill>
                <a:latin typeface="微软雅黑" pitchFamily="2" charset="-122"/>
                <a:ea typeface="微软雅黑" pitchFamily="2" charset="-122"/>
                <a:sym typeface="微软雅黑" pitchFamily="2" charset="-122"/>
              </a:rPr>
              <a:t>农业农村</a:t>
            </a:r>
            <a:r>
              <a:rPr lang="zh-CN" altLang="en-US" sz="1800" strike="noStrike" noProof="1">
                <a:latin typeface="微软雅黑" pitchFamily="2" charset="-122"/>
                <a:ea typeface="微软雅黑" pitchFamily="2" charset="-122"/>
                <a:sym typeface="微软雅黑" pitchFamily="2" charset="-122"/>
              </a:rPr>
              <a:t>主管部门根据全国畜禽遗传资源保护和利用规划及国家级畜禽遗传资源保护名录，省</a:t>
            </a:r>
            <a:r>
              <a:rPr lang="zh-CN" altLang="en-US" sz="1800" strike="noStrike" noProof="1">
                <a:solidFill>
                  <a:srgbClr val="FF0000"/>
                </a:solidFill>
                <a:latin typeface="微软雅黑" pitchFamily="2" charset="-122"/>
                <a:ea typeface="微软雅黑" pitchFamily="2" charset="-122"/>
                <a:sym typeface="微软雅黑" pitchFamily="2" charset="-122"/>
              </a:rPr>
              <a:t>、自治区、直辖市</a:t>
            </a:r>
            <a:r>
              <a:rPr lang="zh-CN" altLang="en-US" sz="1800" strike="noStrike" noProof="1">
                <a:latin typeface="微软雅黑" pitchFamily="2" charset="-122"/>
                <a:ea typeface="微软雅黑" pitchFamily="2" charset="-122"/>
                <a:sym typeface="微软雅黑" pitchFamily="2" charset="-122"/>
              </a:rPr>
              <a:t>人民政府农业农村主管部门根据省级畜禽遗传资源保护名录，分别建立或者确定畜禽遗传资源保种场、保护区和基因库，承担畜禽遗传资源保护任务。</a:t>
            </a:r>
            <a:endParaRPr lang="zh-CN" altLang="en-US" sz="1800" strike="noStrike" noProof="1">
              <a:latin typeface="微软雅黑" pitchFamily="2" charset="-122"/>
              <a:ea typeface="微软雅黑" pitchFamily="2" charset="-122"/>
              <a:sym typeface="微软雅黑" pitchFamily="2" charset="-122"/>
            </a:endParaRPr>
          </a:p>
          <a:p>
            <a:pPr lvl="0" fontAlgn="base"/>
            <a:r>
              <a:rPr lang="zh-CN" altLang="en-US" sz="1800" strike="noStrike" noProof="1">
                <a:latin typeface="微软雅黑" pitchFamily="2" charset="-122"/>
                <a:ea typeface="微软雅黑" pitchFamily="2" charset="-122"/>
                <a:sym typeface="微软雅黑" pitchFamily="2" charset="-122"/>
              </a:rPr>
              <a:t>享受中央和省级财政资金支持的畜禽遗传资源保种场、保护区和基因库，未经国务院农业农村主管部门或者省、自治区、直辖市人民政府农业农村主管部门批准，不得擅自处理受保护的畜禽遗传资源。</a:t>
            </a:r>
            <a:endParaRPr lang="zh-CN" altLang="en-US" sz="1800" strike="noStrike" noProof="1">
              <a:latin typeface="微软雅黑" pitchFamily="2" charset="-122"/>
              <a:ea typeface="微软雅黑" pitchFamily="2" charset="-122"/>
              <a:sym typeface="微软雅黑" pitchFamily="2" charset="-122"/>
            </a:endParaRPr>
          </a:p>
          <a:p>
            <a:pPr lvl="0" fontAlgn="base"/>
            <a:r>
              <a:rPr lang="zh-CN" altLang="en-US" sz="1800" strike="noStrike" noProof="1">
                <a:latin typeface="微软雅黑" pitchFamily="2" charset="-122"/>
                <a:ea typeface="微软雅黑" pitchFamily="2" charset="-122"/>
                <a:sym typeface="微软雅黑" pitchFamily="2" charset="-122"/>
              </a:rPr>
              <a:t>畜禽遗传资源基因库应当按照国务院</a:t>
            </a:r>
            <a:r>
              <a:rPr lang="zh-CN" altLang="en-US" sz="1800" strike="noStrike" noProof="1">
                <a:solidFill>
                  <a:srgbClr val="FF0000"/>
                </a:solidFill>
                <a:latin typeface="微软雅黑" pitchFamily="2" charset="-122"/>
                <a:ea typeface="微软雅黑" pitchFamily="2" charset="-122"/>
                <a:sym typeface="微软雅黑" pitchFamily="2" charset="-122"/>
              </a:rPr>
              <a:t>农业农村</a:t>
            </a:r>
            <a:r>
              <a:rPr lang="zh-CN" altLang="en-US" sz="1800" strike="noStrike" noProof="1">
                <a:latin typeface="微软雅黑" pitchFamily="2" charset="-122"/>
                <a:ea typeface="微软雅黑" pitchFamily="2" charset="-122"/>
                <a:sym typeface="微软雅黑" pitchFamily="2" charset="-122"/>
              </a:rPr>
              <a:t>主管部门或者省</a:t>
            </a:r>
            <a:r>
              <a:rPr lang="zh-CN" altLang="en-US" sz="1800" strike="noStrike" noProof="1">
                <a:solidFill>
                  <a:srgbClr val="FF0000"/>
                </a:solidFill>
                <a:latin typeface="微软雅黑" pitchFamily="2" charset="-122"/>
                <a:ea typeface="微软雅黑" pitchFamily="2" charset="-122"/>
                <a:sym typeface="微软雅黑" pitchFamily="2" charset="-122"/>
              </a:rPr>
              <a:t>、自治区、直辖市</a:t>
            </a:r>
            <a:r>
              <a:rPr lang="zh-CN" altLang="en-US" sz="1800" strike="noStrike" noProof="1">
                <a:latin typeface="微软雅黑" pitchFamily="2" charset="-122"/>
                <a:ea typeface="微软雅黑" pitchFamily="2" charset="-122"/>
                <a:sym typeface="微软雅黑" pitchFamily="2" charset="-122"/>
              </a:rPr>
              <a:t>人民政府</a:t>
            </a:r>
            <a:r>
              <a:rPr lang="zh-CN" altLang="en-US" sz="1800" strike="noStrike" noProof="1">
                <a:solidFill>
                  <a:srgbClr val="FF0000"/>
                </a:solidFill>
                <a:latin typeface="微软雅黑" pitchFamily="2" charset="-122"/>
                <a:ea typeface="微软雅黑" pitchFamily="2" charset="-122"/>
                <a:sym typeface="微软雅黑" pitchFamily="2" charset="-122"/>
              </a:rPr>
              <a:t>农业农村</a:t>
            </a:r>
            <a:r>
              <a:rPr lang="zh-CN" altLang="en-US" sz="1800" strike="noStrike" noProof="1">
                <a:latin typeface="微软雅黑" pitchFamily="2" charset="-122"/>
                <a:ea typeface="微软雅黑" pitchFamily="2" charset="-122"/>
                <a:sym typeface="微软雅黑" pitchFamily="2" charset="-122"/>
              </a:rPr>
              <a:t>主管部门的规定，定期采集和更新畜禽遗传材料。有关单位、个人应当配合畜禽遗传资源基因库采集畜禽遗传材料，并有权获得适当的经济补偿。</a:t>
            </a:r>
            <a:endParaRPr lang="zh-CN" altLang="en-US" sz="1800" strike="noStrike" noProof="1">
              <a:latin typeface="微软雅黑" pitchFamily="2" charset="-122"/>
              <a:ea typeface="微软雅黑" pitchFamily="2" charset="-122"/>
              <a:sym typeface="微软雅黑" pitchFamily="2" charset="-122"/>
            </a:endParaRPr>
          </a:p>
          <a:p>
            <a:pPr lvl="0" fontAlgn="base"/>
            <a:r>
              <a:rPr lang="zh-CN" altLang="en-US" sz="1800" strike="noStrike" noProof="1">
                <a:solidFill>
                  <a:srgbClr val="FF0000"/>
                </a:solidFill>
                <a:latin typeface="微软雅黑" pitchFamily="2" charset="-122"/>
                <a:ea typeface="微软雅黑" pitchFamily="2" charset="-122"/>
                <a:sym typeface="微软雅黑" pitchFamily="2" charset="-122"/>
              </a:rPr>
              <a:t>县级以上地方人民政府应当保障畜禽遗传资源保种场和基因库用地的需求。确需关闭或者搬迁的，应当经原建立或者确定机关批准，搬迁的按照先建后拆的原则妥善安置。</a:t>
            </a:r>
            <a:endParaRPr lang="zh-CN" altLang="en-US" sz="1800" strike="noStrike" noProof="1">
              <a:latin typeface="微软雅黑" pitchFamily="2" charset="-122"/>
              <a:ea typeface="微软雅黑" pitchFamily="2" charset="-122"/>
              <a:sym typeface="微软雅黑" pitchFamily="2" charset="-122"/>
            </a:endParaRPr>
          </a:p>
          <a:p>
            <a:pPr lvl="0" fontAlgn="base"/>
            <a:r>
              <a:rPr lang="zh-CN" altLang="en-US" sz="1800" strike="noStrike" noProof="1">
                <a:latin typeface="微软雅黑" pitchFamily="2" charset="-122"/>
                <a:ea typeface="微软雅黑" pitchFamily="2" charset="-122"/>
                <a:sym typeface="微软雅黑" pitchFamily="2" charset="-122"/>
              </a:rPr>
              <a:t>畜禽遗传资源保种场、保护区和基因库的管理办法，由国务院</a:t>
            </a:r>
            <a:r>
              <a:rPr lang="zh-CN" altLang="en-US" sz="1800" strike="noStrike" noProof="1">
                <a:solidFill>
                  <a:srgbClr val="FF0000"/>
                </a:solidFill>
                <a:latin typeface="微软雅黑" pitchFamily="2" charset="-122"/>
                <a:ea typeface="微软雅黑" pitchFamily="2" charset="-122"/>
                <a:sym typeface="微软雅黑" pitchFamily="2" charset="-122"/>
              </a:rPr>
              <a:t>农业农村</a:t>
            </a:r>
            <a:r>
              <a:rPr lang="zh-CN" altLang="en-US" sz="1800" strike="noStrike" noProof="1">
                <a:latin typeface="微软雅黑" pitchFamily="2" charset="-122"/>
                <a:ea typeface="微软雅黑" pitchFamily="2" charset="-122"/>
                <a:sym typeface="微软雅黑" pitchFamily="2" charset="-122"/>
              </a:rPr>
              <a:t>主管部门制定。</a:t>
            </a:r>
            <a:endParaRPr lang="zh-CN" altLang="en-US" sz="1800" strike="noStrike" noProof="1">
              <a:latin typeface="微软雅黑" pitchFamily="2" charset="-122"/>
              <a:ea typeface="微软雅黑" pitchFamily="2" charset="-122"/>
              <a:sym typeface="微软雅黑" pitchFamily="2" charset="-122"/>
            </a:endParaRPr>
          </a:p>
        </p:txBody>
      </p:sp>
    </p:spTree>
  </p:cSld>
  <p:clrMapOvr>
    <a:masterClrMapping/>
  </p:clrMapOvr>
  <p:transition>
    <p:random/>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69" name="标题 3"/>
          <p:cNvSpPr>
            <a:spLocks noGrp="1"/>
          </p:cNvSpPr>
          <p:nvPr>
            <p:ph type="title"/>
          </p:nvPr>
        </p:nvSpPr>
        <p:spPr>
          <a:xfrm>
            <a:off x="457200" y="274638"/>
            <a:ext cx="8007350" cy="500062"/>
          </a:xfrm>
        </p:spPr>
        <p:txBody>
          <a:bodyPr anchor="ctr" anchorCtr="0"/>
          <a:p>
            <a:pPr algn="ctr"/>
            <a:r>
              <a:rPr lang="zh-CN" altLang="en-US">
                <a:sym typeface="微软雅黑" pitchFamily="2" charset="-122"/>
              </a:rPr>
              <a:t>第二章 畜禽遗传资源保护</a:t>
            </a:r>
            <a:endParaRPr lang="zh-CN" altLang="en-US"/>
          </a:p>
        </p:txBody>
      </p:sp>
      <p:sp>
        <p:nvSpPr>
          <p:cNvPr id="10" name="圆角矩形 9"/>
          <p:cNvSpPr/>
          <p:nvPr/>
        </p:nvSpPr>
        <p:spPr>
          <a:xfrm>
            <a:off x="155575" y="1155700"/>
            <a:ext cx="8858250" cy="270351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trike="noStrike" noProof="1">
                <a:solidFill>
                  <a:srgbClr val="000000"/>
                </a:solidFill>
                <a:latin typeface="微软雅黑" pitchFamily="2" charset="-122"/>
                <a:ea typeface="微软雅黑" pitchFamily="2" charset="-122"/>
                <a:sym typeface="微软雅黑" pitchFamily="2" charset="-122"/>
              </a:rPr>
              <a:t>第十</a:t>
            </a:r>
            <a:r>
              <a:rPr lang="zh-CN" altLang="en-US" strike="noStrike" noProof="1">
                <a:latin typeface="微软雅黑" pitchFamily="2" charset="-122"/>
                <a:ea typeface="微软雅黑" pitchFamily="2" charset="-122"/>
                <a:sym typeface="微软雅黑" pitchFamily="2" charset="-122"/>
              </a:rPr>
              <a:t>七</a:t>
            </a:r>
            <a:r>
              <a:rPr lang="zh-CN" altLang="en-US" strike="noStrike" noProof="1">
                <a:solidFill>
                  <a:srgbClr val="000000"/>
                </a:solidFill>
                <a:latin typeface="微软雅黑" pitchFamily="2" charset="-122"/>
                <a:ea typeface="微软雅黑" pitchFamily="2" charset="-122"/>
                <a:sym typeface="微软雅黑" pitchFamily="2" charset="-122"/>
              </a:rPr>
              <a:t>条　</a:t>
            </a:r>
            <a:r>
              <a:rPr lang="zh-CN" altLang="en-US" strike="noStrike" noProof="1">
                <a:solidFill>
                  <a:srgbClr val="FF0000"/>
                </a:solidFill>
                <a:latin typeface="微软雅黑" pitchFamily="2" charset="-122"/>
                <a:ea typeface="微软雅黑" pitchFamily="2" charset="-122"/>
                <a:sym typeface="微软雅黑" pitchFamily="2" charset="-122"/>
              </a:rPr>
              <a:t>国家对畜禽遗传资源享有主权</a:t>
            </a:r>
            <a:r>
              <a:rPr lang="zh-CN" altLang="en-US" strike="noStrike" noProof="1">
                <a:solidFill>
                  <a:srgbClr val="000000"/>
                </a:solidFill>
                <a:latin typeface="微软雅黑" pitchFamily="2" charset="-122"/>
                <a:ea typeface="微软雅黑" pitchFamily="2" charset="-122"/>
                <a:sym typeface="微软雅黑" pitchFamily="2" charset="-122"/>
              </a:rPr>
              <a:t>。向境外输出或者在境内与境外机构、个人合作研究利用列入保护名录的畜禽遗传资源的，应当向省</a:t>
            </a:r>
            <a:r>
              <a:rPr lang="zh-CN" altLang="en-US" strike="noStrike" noProof="1">
                <a:solidFill>
                  <a:srgbClr val="FF0000"/>
                </a:solidFill>
                <a:latin typeface="微软雅黑" pitchFamily="2" charset="-122"/>
                <a:ea typeface="微软雅黑" pitchFamily="2" charset="-122"/>
                <a:sym typeface="微软雅黑" pitchFamily="2" charset="-122"/>
              </a:rPr>
              <a:t>、自治区、直辖市</a:t>
            </a:r>
            <a:r>
              <a:rPr lang="zh-CN" altLang="en-US" strike="noStrike" noProof="1">
                <a:solidFill>
                  <a:srgbClr val="000000"/>
                </a:solidFill>
                <a:latin typeface="微软雅黑" pitchFamily="2" charset="-122"/>
                <a:ea typeface="微软雅黑" pitchFamily="2" charset="-122"/>
                <a:sym typeface="微软雅黑" pitchFamily="2" charset="-122"/>
              </a:rPr>
              <a:t>人民政府</a:t>
            </a:r>
            <a:r>
              <a:rPr lang="zh-CN" altLang="en-US" strike="noStrike" noProof="1">
                <a:solidFill>
                  <a:srgbClr val="FF0000"/>
                </a:solidFill>
                <a:latin typeface="微软雅黑" pitchFamily="2" charset="-122"/>
                <a:ea typeface="微软雅黑" pitchFamily="2" charset="-122"/>
                <a:sym typeface="微软雅黑" pitchFamily="2" charset="-122"/>
              </a:rPr>
              <a:t>农业农村</a:t>
            </a:r>
            <a:r>
              <a:rPr lang="zh-CN" altLang="en-US" strike="noStrike" noProof="1">
                <a:solidFill>
                  <a:srgbClr val="000000"/>
                </a:solidFill>
                <a:latin typeface="微软雅黑" pitchFamily="2" charset="-122"/>
                <a:ea typeface="微软雅黑" pitchFamily="2" charset="-122"/>
                <a:sym typeface="微软雅黑" pitchFamily="2" charset="-122"/>
              </a:rPr>
              <a:t>主管部门提出申请，同时提出国家共享惠益的方案；受理申请的</a:t>
            </a:r>
            <a:r>
              <a:rPr lang="zh-CN" altLang="en-US" strike="noStrike" noProof="1">
                <a:solidFill>
                  <a:srgbClr val="FF0000"/>
                </a:solidFill>
                <a:latin typeface="微软雅黑" pitchFamily="2" charset="-122"/>
                <a:ea typeface="微软雅黑" pitchFamily="2" charset="-122"/>
                <a:sym typeface="微软雅黑" pitchFamily="2" charset="-122"/>
              </a:rPr>
              <a:t>农业农村</a:t>
            </a:r>
            <a:r>
              <a:rPr lang="zh-CN" altLang="en-US" strike="noStrike" noProof="1">
                <a:solidFill>
                  <a:srgbClr val="000000"/>
                </a:solidFill>
                <a:latin typeface="微软雅黑" pitchFamily="2" charset="-122"/>
                <a:ea typeface="微软雅黑" pitchFamily="2" charset="-122"/>
                <a:sym typeface="微软雅黑" pitchFamily="2" charset="-122"/>
              </a:rPr>
              <a:t>主管部门经审核，报国务院农业农村主管部门批准。</a:t>
            </a:r>
            <a:endParaRPr lang="zh-CN" altLang="en-US" strike="noStrike" noProof="1">
              <a:solidFill>
                <a:srgbClr val="00000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000000"/>
                </a:solidFill>
                <a:latin typeface="微软雅黑" pitchFamily="2" charset="-122"/>
                <a:ea typeface="微软雅黑" pitchFamily="2" charset="-122"/>
                <a:sym typeface="微软雅黑" pitchFamily="2" charset="-122"/>
              </a:rPr>
              <a:t>向境外输出畜禽遗传资源的，还应当依照《中华人民共和国进出境动植物检疫法》的规定办理相关手续并实施检疫。</a:t>
            </a:r>
            <a:endParaRPr lang="zh-CN" altLang="en-US" strike="noStrike" noProof="1">
              <a:solidFill>
                <a:srgbClr val="00000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000000"/>
                </a:solidFill>
                <a:latin typeface="微软雅黑" pitchFamily="2" charset="-122"/>
                <a:ea typeface="微软雅黑" pitchFamily="2" charset="-122"/>
                <a:sym typeface="微软雅黑" pitchFamily="2" charset="-122"/>
              </a:rPr>
              <a:t>新发现的畜禽遗传资源在国家畜禽遗传资源委员会鉴定前，不得向境外输出，不得与境外机构、个人合作研究利用。</a:t>
            </a:r>
            <a:endParaRPr lang="zh-CN" altLang="en-US" strike="noStrike" noProof="1">
              <a:solidFill>
                <a:srgbClr val="000000"/>
              </a:solidFill>
              <a:latin typeface="微软雅黑" pitchFamily="2" charset="-122"/>
              <a:ea typeface="微软雅黑" pitchFamily="2" charset="-122"/>
              <a:sym typeface="微软雅黑" pitchFamily="2" charset="-122"/>
            </a:endParaRPr>
          </a:p>
        </p:txBody>
      </p:sp>
    </p:spTree>
  </p:cSld>
  <p:clrMapOvr>
    <a:masterClrMapping/>
  </p:clrMapOvr>
  <p:transition>
    <p:random/>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3" name="标题 3"/>
          <p:cNvSpPr>
            <a:spLocks noGrp="1"/>
          </p:cNvSpPr>
          <p:nvPr>
            <p:ph type="title"/>
          </p:nvPr>
        </p:nvSpPr>
        <p:spPr>
          <a:xfrm>
            <a:off x="457200" y="274638"/>
            <a:ext cx="8007350" cy="500062"/>
          </a:xfrm>
        </p:spPr>
        <p:txBody>
          <a:bodyPr anchor="ctr" anchorCtr="0"/>
          <a:p>
            <a:pPr algn="ctr"/>
            <a:r>
              <a:rPr lang="zh-CN" altLang="en-US">
                <a:sym typeface="微软雅黑" pitchFamily="2" charset="-122"/>
              </a:rPr>
              <a:t>第三章 种畜禽品种选育与生产经营</a:t>
            </a:r>
            <a:endParaRPr lang="zh-CN" altLang="en-US">
              <a:sym typeface="微软雅黑" pitchFamily="2" charset="-122"/>
            </a:endParaRPr>
          </a:p>
        </p:txBody>
      </p:sp>
      <p:sp>
        <p:nvSpPr>
          <p:cNvPr id="10" name="圆角矩形 9"/>
          <p:cNvSpPr/>
          <p:nvPr/>
        </p:nvSpPr>
        <p:spPr>
          <a:xfrm>
            <a:off x="155575" y="1155700"/>
            <a:ext cx="8858250" cy="200501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trike="noStrike" noProof="1">
                <a:solidFill>
                  <a:srgbClr val="000000"/>
                </a:solidFill>
                <a:latin typeface="微软雅黑" pitchFamily="2" charset="-122"/>
                <a:ea typeface="微软雅黑" pitchFamily="2" charset="-122"/>
                <a:sym typeface="微软雅黑" pitchFamily="2" charset="-122"/>
              </a:rPr>
              <a:t>第十九条　国家扶持畜禽品种的选育和优良品种的推广使用，</a:t>
            </a:r>
            <a:r>
              <a:rPr lang="zh-CN" altLang="en-US" strike="noStrike" noProof="1">
                <a:solidFill>
                  <a:srgbClr val="FF0000"/>
                </a:solidFill>
                <a:latin typeface="微软雅黑" pitchFamily="2" charset="-122"/>
                <a:ea typeface="微软雅黑" pitchFamily="2" charset="-122"/>
                <a:sym typeface="微软雅黑" pitchFamily="2" charset="-122"/>
              </a:rPr>
              <a:t>实施全国畜禽遗传改良计划</a:t>
            </a:r>
            <a:r>
              <a:rPr lang="zh-CN" altLang="en-US" strike="noStrike" noProof="1">
                <a:solidFill>
                  <a:srgbClr val="000000"/>
                </a:solidFill>
                <a:latin typeface="微软雅黑" pitchFamily="2" charset="-122"/>
                <a:ea typeface="微软雅黑" pitchFamily="2" charset="-122"/>
                <a:sym typeface="微软雅黑" pitchFamily="2" charset="-122"/>
              </a:rPr>
              <a:t>；支持企业、</a:t>
            </a:r>
            <a:r>
              <a:rPr lang="zh-CN" altLang="en-US" strike="noStrike" noProof="1">
                <a:solidFill>
                  <a:srgbClr val="FF0000"/>
                </a:solidFill>
                <a:latin typeface="微软雅黑" pitchFamily="2" charset="-122"/>
                <a:ea typeface="微软雅黑" pitchFamily="2" charset="-122"/>
                <a:sym typeface="微软雅黑" pitchFamily="2" charset="-122"/>
              </a:rPr>
              <a:t>高等学</a:t>
            </a:r>
            <a:r>
              <a:rPr lang="zh-CN" altLang="en-US" strike="noStrike" noProof="1">
                <a:solidFill>
                  <a:srgbClr val="000000"/>
                </a:solidFill>
                <a:latin typeface="微软雅黑" pitchFamily="2" charset="-122"/>
                <a:ea typeface="微软雅黑" pitchFamily="2" charset="-122"/>
                <a:sym typeface="微软雅黑" pitchFamily="2" charset="-122"/>
              </a:rPr>
              <a:t>校、科研机构和技术推广单位开展联合育种，建立健全畜禽良种繁育体系。</a:t>
            </a:r>
            <a:endParaRPr lang="zh-CN" altLang="en-US" strike="noStrike" noProof="1">
              <a:solidFill>
                <a:srgbClr val="00000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000000"/>
                </a:solidFill>
                <a:latin typeface="微软雅黑" pitchFamily="2" charset="-122"/>
                <a:ea typeface="微软雅黑" pitchFamily="2" charset="-122"/>
                <a:sym typeface="微软雅黑" pitchFamily="2" charset="-122"/>
              </a:rPr>
              <a:t>县级以上人民政府支持开发利用列入畜禽遗传资源保护名录的品种，增加特色畜禽产品供给，满足多元化消费需求。</a:t>
            </a:r>
            <a:endParaRPr lang="zh-CN" altLang="en-US" strike="noStrike" noProof="1">
              <a:solidFill>
                <a:srgbClr val="000000"/>
              </a:solidFill>
              <a:latin typeface="微软雅黑" pitchFamily="2" charset="-122"/>
              <a:ea typeface="微软雅黑" pitchFamily="2" charset="-122"/>
              <a:sym typeface="微软雅黑" pitchFamily="2" charset="-122"/>
            </a:endParaRPr>
          </a:p>
        </p:txBody>
      </p:sp>
      <p:sp>
        <p:nvSpPr>
          <p:cNvPr id="2" name="圆角矩形 1"/>
          <p:cNvSpPr/>
          <p:nvPr/>
        </p:nvSpPr>
        <p:spPr>
          <a:xfrm>
            <a:off x="155575" y="3476625"/>
            <a:ext cx="8858250" cy="200501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trike="noStrike" noProof="1">
                <a:solidFill>
                  <a:srgbClr val="FF0000"/>
                </a:solidFill>
                <a:latin typeface="微软雅黑" pitchFamily="2" charset="-122"/>
                <a:ea typeface="微软雅黑" pitchFamily="2" charset="-122"/>
                <a:sym typeface="微软雅黑" pitchFamily="2" charset="-122"/>
              </a:rPr>
              <a:t>第二十条　国家鼓励和支持畜禽种业自主创新，加强育种技术攻关，扶持选育生产经营相结合的创新型企业发展</a:t>
            </a:r>
            <a:endParaRPr lang="zh-CN" altLang="en-US" strike="noStrike" noProof="1">
              <a:solidFill>
                <a:srgbClr val="FF0000"/>
              </a:solidFill>
              <a:latin typeface="微软雅黑" pitchFamily="2" charset="-122"/>
              <a:ea typeface="微软雅黑" pitchFamily="2" charset="-122"/>
              <a:sym typeface="微软雅黑" pitchFamily="2" charset="-122"/>
            </a:endParaRPr>
          </a:p>
        </p:txBody>
      </p:sp>
    </p:spTree>
  </p:cSld>
  <p:clrMapOvr>
    <a:masterClrMapping/>
  </p:clrMapOvr>
  <p:transition>
    <p:random/>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7" name="标题 3"/>
          <p:cNvSpPr>
            <a:spLocks noGrp="1"/>
          </p:cNvSpPr>
          <p:nvPr>
            <p:ph type="title"/>
          </p:nvPr>
        </p:nvSpPr>
        <p:spPr>
          <a:xfrm>
            <a:off x="457200" y="274638"/>
            <a:ext cx="8007350" cy="500062"/>
          </a:xfrm>
        </p:spPr>
        <p:txBody>
          <a:bodyPr anchor="ctr" anchorCtr="0"/>
          <a:p>
            <a:pPr algn="ctr"/>
            <a:r>
              <a:rPr lang="zh-CN" altLang="en-US">
                <a:sym typeface="微软雅黑" pitchFamily="2" charset="-122"/>
              </a:rPr>
              <a:t>第三章 种畜禽品种选育与生产经营</a:t>
            </a:r>
            <a:endParaRPr lang="zh-CN" altLang="en-US">
              <a:sym typeface="微软雅黑" pitchFamily="2" charset="-122"/>
            </a:endParaRPr>
          </a:p>
        </p:txBody>
      </p:sp>
      <p:sp>
        <p:nvSpPr>
          <p:cNvPr id="10" name="圆角矩形 9"/>
          <p:cNvSpPr/>
          <p:nvPr/>
        </p:nvSpPr>
        <p:spPr>
          <a:xfrm>
            <a:off x="142875" y="1155700"/>
            <a:ext cx="8858250" cy="3148013"/>
          </a:xfrm>
          <a:prstGeom prst="roundRect">
            <a:avLst/>
          </a:prstGeom>
          <a:ln>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trike="noStrike" noProof="1">
                <a:solidFill>
                  <a:srgbClr val="000000"/>
                </a:solidFill>
                <a:latin typeface="微软雅黑" pitchFamily="2" charset="-122"/>
                <a:ea typeface="微软雅黑" pitchFamily="2" charset="-122"/>
                <a:sym typeface="微软雅黑" pitchFamily="2" charset="-122"/>
              </a:rPr>
              <a:t>第二十一条　培育的畜禽新品种、配套系和新发现的畜禽遗传资源在</a:t>
            </a:r>
            <a:r>
              <a:rPr lang="zh-CN" altLang="en-US" strike="noStrike" noProof="1">
                <a:solidFill>
                  <a:srgbClr val="FF0000"/>
                </a:solidFill>
                <a:latin typeface="微软雅黑" pitchFamily="2" charset="-122"/>
                <a:ea typeface="微软雅黑" pitchFamily="2" charset="-122"/>
                <a:sym typeface="微软雅黑" pitchFamily="2" charset="-122"/>
              </a:rPr>
              <a:t>销售、</a:t>
            </a:r>
            <a:r>
              <a:rPr lang="zh-CN" altLang="en-US" strike="noStrike" noProof="1">
                <a:solidFill>
                  <a:srgbClr val="000000"/>
                </a:solidFill>
                <a:latin typeface="微软雅黑" pitchFamily="2" charset="-122"/>
                <a:ea typeface="微软雅黑" pitchFamily="2" charset="-122"/>
                <a:sym typeface="微软雅黑" pitchFamily="2" charset="-122"/>
              </a:rPr>
              <a:t>推广前，应当通过国家畜禽遗传资源委员会审定或者鉴定，并由国务院</a:t>
            </a:r>
            <a:r>
              <a:rPr lang="zh-CN" altLang="en-US" strike="noStrike" noProof="1">
                <a:solidFill>
                  <a:srgbClr val="FF0000"/>
                </a:solidFill>
                <a:latin typeface="微软雅黑" pitchFamily="2" charset="-122"/>
                <a:ea typeface="微软雅黑" pitchFamily="2" charset="-122"/>
                <a:sym typeface="微软雅黑" pitchFamily="2" charset="-122"/>
              </a:rPr>
              <a:t>农业农村</a:t>
            </a:r>
            <a:r>
              <a:rPr lang="zh-CN" altLang="en-US" strike="noStrike" noProof="1">
                <a:solidFill>
                  <a:srgbClr val="000000"/>
                </a:solidFill>
                <a:latin typeface="微软雅黑" pitchFamily="2" charset="-122"/>
                <a:ea typeface="微软雅黑" pitchFamily="2" charset="-122"/>
                <a:sym typeface="微软雅黑" pitchFamily="2" charset="-122"/>
              </a:rPr>
              <a:t>主管部门公告。畜禽新品种、配套系的审定办法和畜禽遗传资源的鉴定办法，由国务院</a:t>
            </a:r>
            <a:r>
              <a:rPr lang="zh-CN" altLang="en-US" strike="noStrike" noProof="1">
                <a:solidFill>
                  <a:srgbClr val="FF0000"/>
                </a:solidFill>
                <a:latin typeface="微软雅黑" pitchFamily="2" charset="-122"/>
                <a:ea typeface="微软雅黑" pitchFamily="2" charset="-122"/>
                <a:sym typeface="微软雅黑" pitchFamily="2" charset="-122"/>
              </a:rPr>
              <a:t>农业农村</a:t>
            </a:r>
            <a:r>
              <a:rPr lang="zh-CN" altLang="en-US" strike="noStrike" noProof="1">
                <a:solidFill>
                  <a:srgbClr val="000000"/>
                </a:solidFill>
                <a:latin typeface="微软雅黑" pitchFamily="2" charset="-122"/>
                <a:ea typeface="微软雅黑" pitchFamily="2" charset="-122"/>
                <a:sym typeface="微软雅黑" pitchFamily="2" charset="-122"/>
              </a:rPr>
              <a:t>主管部门制定。审定或者鉴定所需的试验、检测等费用由申请者承担。</a:t>
            </a:r>
            <a:r>
              <a:rPr lang="zh-CN" altLang="en-US" strike="noStrike" noProof="1">
                <a:solidFill>
                  <a:srgbClr val="0070C0"/>
                </a:solidFill>
                <a:latin typeface="微软雅黑" pitchFamily="2" charset="-122"/>
                <a:ea typeface="微软雅黑" pitchFamily="2" charset="-122"/>
                <a:sym typeface="微软雅黑" pitchFamily="2" charset="-122"/>
              </a:rPr>
              <a:t>【</a:t>
            </a:r>
            <a:r>
              <a:rPr lang="zh-CN" altLang="en-US" u="sng" strike="noStrike" noProof="1">
                <a:solidFill>
                  <a:srgbClr val="0070C0"/>
                </a:solidFill>
                <a:latin typeface="微软雅黑" pitchFamily="2" charset="-122"/>
                <a:ea typeface="微软雅黑" pitchFamily="2" charset="-122"/>
                <a:sym typeface="微软雅黑" pitchFamily="2" charset="-122"/>
              </a:rPr>
              <a:t>收费办法由国务院财政、价格部门会同国务院畜牧兽医行政主管部门制定。</a:t>
            </a:r>
            <a:endParaRPr lang="zh-CN" altLang="en-US" u="sng" strike="noStrike" noProof="1">
              <a:solidFill>
                <a:srgbClr val="0070C0"/>
              </a:solidFill>
              <a:latin typeface="微软雅黑" pitchFamily="2" charset="-122"/>
              <a:ea typeface="微软雅黑" pitchFamily="2" charset="-122"/>
              <a:sym typeface="微软雅黑" pitchFamily="2" charset="-122"/>
            </a:endParaRPr>
          </a:p>
          <a:p>
            <a:pPr lvl="0" fontAlgn="base"/>
            <a:r>
              <a:rPr lang="zh-CN" altLang="en-US" u="sng" strike="noStrike" noProof="1">
                <a:solidFill>
                  <a:srgbClr val="0070C0"/>
                </a:solidFill>
                <a:latin typeface="微软雅黑" pitchFamily="2" charset="-122"/>
                <a:ea typeface="微软雅黑" pitchFamily="2" charset="-122"/>
                <a:sym typeface="微软雅黑" pitchFamily="2" charset="-122"/>
              </a:rPr>
              <a:t>培育新的畜禽品种、配套系进行中间试验，应当经试验所在地省级人民政府畜牧兽医行政主管部门批准】（删除）</a:t>
            </a:r>
            <a:endParaRPr lang="zh-CN" altLang="en-US" strike="noStrike" noProof="1">
              <a:solidFill>
                <a:srgbClr val="0070C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000000"/>
                </a:solidFill>
                <a:latin typeface="微软雅黑" pitchFamily="2" charset="-122"/>
                <a:ea typeface="微软雅黑" pitchFamily="2" charset="-122"/>
                <a:sym typeface="微软雅黑" pitchFamily="2" charset="-122"/>
              </a:rPr>
              <a:t>畜禽新品种、配套系培育者的合法权益受法律保护。</a:t>
            </a:r>
            <a:endParaRPr lang="zh-CN" altLang="en-US" strike="noStrike" noProof="1">
              <a:solidFill>
                <a:srgbClr val="000000"/>
              </a:solidFill>
              <a:latin typeface="微软雅黑" pitchFamily="2" charset="-122"/>
              <a:ea typeface="微软雅黑" pitchFamily="2" charset="-122"/>
              <a:sym typeface="微软雅黑" pitchFamily="2" charset="-122"/>
            </a:endParaRPr>
          </a:p>
        </p:txBody>
      </p:sp>
      <p:sp>
        <p:nvSpPr>
          <p:cNvPr id="2" name="圆角矩形 1"/>
          <p:cNvSpPr/>
          <p:nvPr/>
        </p:nvSpPr>
        <p:spPr>
          <a:xfrm>
            <a:off x="234950" y="4435475"/>
            <a:ext cx="8858250" cy="188753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trike="noStrike" noProof="1">
                <a:solidFill>
                  <a:srgbClr val="000000"/>
                </a:solidFill>
                <a:latin typeface="微软雅黑" pitchFamily="2" charset="-122"/>
                <a:ea typeface="微软雅黑" pitchFamily="2" charset="-122"/>
                <a:sym typeface="微软雅黑" pitchFamily="2" charset="-122"/>
              </a:rPr>
              <a:t>第二十三条　省级以上畜牧兽医技术推广机构</a:t>
            </a:r>
            <a:r>
              <a:rPr lang="zh-CN" altLang="en-US" strike="noStrike" noProof="1">
                <a:solidFill>
                  <a:srgbClr val="FF0000"/>
                </a:solidFill>
                <a:latin typeface="微软雅黑" pitchFamily="2" charset="-122"/>
                <a:ea typeface="微软雅黑" pitchFamily="2" charset="-122"/>
                <a:sym typeface="微软雅黑" pitchFamily="2" charset="-122"/>
              </a:rPr>
              <a:t>应当</a:t>
            </a:r>
            <a:r>
              <a:rPr lang="zh-CN" altLang="en-US" u="sng" strike="noStrike" noProof="1">
                <a:solidFill>
                  <a:srgbClr val="0070C0"/>
                </a:solidFill>
                <a:latin typeface="微软雅黑" pitchFamily="2" charset="-122"/>
                <a:ea typeface="微软雅黑" pitchFamily="2" charset="-122"/>
                <a:sym typeface="微软雅黑" pitchFamily="2" charset="-122"/>
              </a:rPr>
              <a:t>【可以】</a:t>
            </a:r>
            <a:r>
              <a:rPr lang="zh-CN" altLang="en-US" strike="noStrike" noProof="1">
                <a:solidFill>
                  <a:srgbClr val="000000"/>
                </a:solidFill>
                <a:latin typeface="微软雅黑" pitchFamily="2" charset="-122"/>
                <a:ea typeface="微软雅黑" pitchFamily="2" charset="-122"/>
                <a:sym typeface="微软雅黑" pitchFamily="2" charset="-122"/>
              </a:rPr>
              <a:t>组织开展种畜</a:t>
            </a:r>
            <a:r>
              <a:rPr lang="zh-CN" altLang="en-US" strike="noStrike" noProof="1">
                <a:solidFill>
                  <a:srgbClr val="FF0000"/>
                </a:solidFill>
                <a:latin typeface="微软雅黑" pitchFamily="2" charset="-122"/>
                <a:ea typeface="微软雅黑" pitchFamily="2" charset="-122"/>
                <a:sym typeface="微软雅黑" pitchFamily="2" charset="-122"/>
              </a:rPr>
              <a:t>质量监测、</a:t>
            </a:r>
            <a:r>
              <a:rPr lang="zh-CN" altLang="en-US" strike="noStrike" noProof="1">
                <a:solidFill>
                  <a:srgbClr val="000000"/>
                </a:solidFill>
                <a:latin typeface="微软雅黑" pitchFamily="2" charset="-122"/>
                <a:ea typeface="微软雅黑" pitchFamily="2" charset="-122"/>
                <a:sym typeface="微软雅黑" pitchFamily="2" charset="-122"/>
              </a:rPr>
              <a:t>优良个体登记，向社会推荐优良种畜。优良种畜登记规则由国务院农业农村主管部门制定。</a:t>
            </a:r>
            <a:endParaRPr lang="zh-CN" altLang="en-US" strike="noStrike" noProof="1">
              <a:solidFill>
                <a:srgbClr val="000000"/>
              </a:solidFill>
              <a:latin typeface="微软雅黑" pitchFamily="2" charset="-122"/>
              <a:ea typeface="微软雅黑" pitchFamily="2" charset="-122"/>
              <a:sym typeface="微软雅黑" pitchFamily="2" charset="-122"/>
            </a:endParaRPr>
          </a:p>
        </p:txBody>
      </p:sp>
    </p:spTree>
  </p:cSld>
  <p:clrMapOvr>
    <a:masterClrMapping/>
  </p:clrMapOvr>
  <p:transition>
    <p:random/>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1" name="标题 3"/>
          <p:cNvSpPr>
            <a:spLocks noGrp="1"/>
          </p:cNvSpPr>
          <p:nvPr>
            <p:ph type="title"/>
          </p:nvPr>
        </p:nvSpPr>
        <p:spPr>
          <a:xfrm>
            <a:off x="457200" y="274638"/>
            <a:ext cx="8007350" cy="500062"/>
          </a:xfrm>
        </p:spPr>
        <p:txBody>
          <a:bodyPr anchor="ctr" anchorCtr="0"/>
          <a:p>
            <a:pPr algn="ctr"/>
            <a:r>
              <a:rPr lang="zh-CN" altLang="en-US">
                <a:sym typeface="微软雅黑" pitchFamily="2" charset="-122"/>
              </a:rPr>
              <a:t>第三章 种畜禽品种选育与生产经营</a:t>
            </a:r>
            <a:endParaRPr lang="zh-CN" altLang="en-US">
              <a:sym typeface="微软雅黑" pitchFamily="2" charset="-122"/>
            </a:endParaRPr>
          </a:p>
        </p:txBody>
      </p:sp>
      <p:sp>
        <p:nvSpPr>
          <p:cNvPr id="10" name="圆角矩形 9"/>
          <p:cNvSpPr/>
          <p:nvPr/>
        </p:nvSpPr>
        <p:spPr>
          <a:xfrm>
            <a:off x="155575" y="1155700"/>
            <a:ext cx="8858250" cy="147955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trike="noStrike" noProof="1">
                <a:solidFill>
                  <a:srgbClr val="000000"/>
                </a:solidFill>
                <a:latin typeface="微软雅黑" pitchFamily="2" charset="-122"/>
                <a:ea typeface="微软雅黑" pitchFamily="2" charset="-122"/>
                <a:sym typeface="微软雅黑" pitchFamily="2" charset="-122"/>
              </a:rPr>
              <a:t>第二十四条　从事种畜禽生产经营或者生产</a:t>
            </a:r>
            <a:r>
              <a:rPr lang="zh-CN" altLang="en-US" strike="noStrike" noProof="1">
                <a:solidFill>
                  <a:srgbClr val="FF0000"/>
                </a:solidFill>
                <a:latin typeface="微软雅黑" pitchFamily="2" charset="-122"/>
                <a:ea typeface="微软雅黑" pitchFamily="2" charset="-122"/>
                <a:sym typeface="微软雅黑" pitchFamily="2" charset="-122"/>
              </a:rPr>
              <a:t>经营</a:t>
            </a:r>
            <a:r>
              <a:rPr lang="zh-CN" altLang="en-US" strike="noStrike" noProof="1">
                <a:solidFill>
                  <a:srgbClr val="000000"/>
                </a:solidFill>
                <a:latin typeface="微软雅黑" pitchFamily="2" charset="-122"/>
                <a:ea typeface="微软雅黑" pitchFamily="2" charset="-122"/>
                <a:sym typeface="微软雅黑" pitchFamily="2" charset="-122"/>
              </a:rPr>
              <a:t>商品代仔畜、雏禽的单位、个人，应当取得种畜禽生产经营许可证。</a:t>
            </a:r>
            <a:endParaRPr lang="zh-CN" altLang="en-US" strike="noStrike" noProof="1">
              <a:solidFill>
                <a:srgbClr val="000000"/>
              </a:solidFill>
              <a:latin typeface="微软雅黑" pitchFamily="2" charset="-122"/>
              <a:ea typeface="微软雅黑" pitchFamily="2" charset="-122"/>
              <a:sym typeface="微软雅黑" pitchFamily="2" charset="-122"/>
            </a:endParaRPr>
          </a:p>
        </p:txBody>
      </p:sp>
      <p:sp>
        <p:nvSpPr>
          <p:cNvPr id="2" name="圆角矩形 1"/>
          <p:cNvSpPr/>
          <p:nvPr/>
        </p:nvSpPr>
        <p:spPr>
          <a:xfrm>
            <a:off x="36513" y="2767013"/>
            <a:ext cx="8977313" cy="367347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trike="noStrike" noProof="1">
                <a:latin typeface="微软雅黑" pitchFamily="2" charset="-122"/>
                <a:ea typeface="微软雅黑" pitchFamily="2" charset="-122"/>
                <a:sym typeface="微软雅黑" pitchFamily="2" charset="-122"/>
              </a:rPr>
              <a:t>第二十六条　申请取得生产家畜卵子、精液、胚胎等遗传材料的生产经营许可证，应当向省</a:t>
            </a:r>
            <a:r>
              <a:rPr lang="zh-CN" altLang="en-US" strike="noStrike" noProof="1">
                <a:solidFill>
                  <a:srgbClr val="FF0000"/>
                </a:solidFill>
                <a:latin typeface="微软雅黑" pitchFamily="2" charset="-122"/>
                <a:ea typeface="微软雅黑" pitchFamily="2" charset="-122"/>
                <a:sym typeface="微软雅黑" pitchFamily="2" charset="-122"/>
              </a:rPr>
              <a:t>、自治区、直辖市</a:t>
            </a:r>
            <a:r>
              <a:rPr lang="zh-CN" altLang="en-US" strike="noStrike" noProof="1">
                <a:latin typeface="微软雅黑" pitchFamily="2" charset="-122"/>
                <a:ea typeface="微软雅黑" pitchFamily="2" charset="-122"/>
                <a:sym typeface="微软雅黑" pitchFamily="2" charset="-122"/>
              </a:rPr>
              <a:t>人民政府农业农村主管部门提出申请。受理申请的农业农村主管部门应当自收到申请之日起六十个工作日内依法决定是否发放生产经营许可证。</a:t>
            </a:r>
            <a:endParaRPr lang="zh-CN" altLang="en-US" strike="noStrike" noProof="1">
              <a:latin typeface="微软雅黑" pitchFamily="2" charset="-122"/>
              <a:ea typeface="微软雅黑" pitchFamily="2" charset="-122"/>
              <a:sym typeface="微软雅黑" pitchFamily="2" charset="-122"/>
            </a:endParaRPr>
          </a:p>
          <a:p>
            <a:pPr lvl="0" fontAlgn="base"/>
            <a:r>
              <a:rPr lang="zh-CN" altLang="en-US" strike="noStrike" noProof="1">
                <a:latin typeface="微软雅黑" pitchFamily="2" charset="-122"/>
                <a:ea typeface="微软雅黑" pitchFamily="2" charset="-122"/>
                <a:sym typeface="微软雅黑" pitchFamily="2" charset="-122"/>
              </a:rPr>
              <a:t>其他种畜禽的生产经营许可证由县级以上地方人民政府农业农村主管部门审核发放。</a:t>
            </a:r>
            <a:endParaRPr lang="zh-CN" altLang="en-US" strike="noStrike" noProof="1">
              <a:latin typeface="微软雅黑" pitchFamily="2" charset="-122"/>
              <a:ea typeface="微软雅黑" pitchFamily="2" charset="-122"/>
              <a:sym typeface="微软雅黑" pitchFamily="2" charset="-122"/>
            </a:endParaRPr>
          </a:p>
          <a:p>
            <a:pPr lvl="0" fontAlgn="base"/>
            <a:r>
              <a:rPr lang="zh-CN" altLang="en-US" strike="noStrike" noProof="1">
                <a:solidFill>
                  <a:srgbClr val="FF0000"/>
                </a:solidFill>
                <a:latin typeface="微软雅黑" pitchFamily="2" charset="-122"/>
                <a:ea typeface="微软雅黑" pitchFamily="2" charset="-122"/>
                <a:sym typeface="微软雅黑" pitchFamily="2" charset="-122"/>
              </a:rPr>
              <a:t>国家对种畜禽生产经营许可证实行统一管理、分级负责，在统一的信息平台办理。种畜禽生产经营许可证的审批和发放信息应当依法向社会公开。具体办法和许可证样式由国务院农业农村主管部门制定。</a:t>
            </a:r>
            <a:endParaRPr lang="zh-CN" altLang="en-US" strike="noStrike" noProof="1">
              <a:solidFill>
                <a:srgbClr val="FF0000"/>
              </a:solidFill>
              <a:latin typeface="微软雅黑" pitchFamily="2" charset="-122"/>
              <a:ea typeface="微软雅黑" pitchFamily="2" charset="-122"/>
              <a:sym typeface="微软雅黑" pitchFamily="2" charset="-122"/>
            </a:endParaRPr>
          </a:p>
          <a:p>
            <a:pPr lvl="0" fontAlgn="base"/>
            <a:r>
              <a:rPr lang="zh-CN" altLang="en-US" u="sng" strike="noStrike" noProof="1">
                <a:solidFill>
                  <a:srgbClr val="0070C0"/>
                </a:solidFill>
                <a:latin typeface="微软雅黑" pitchFamily="2" charset="-122"/>
                <a:ea typeface="微软雅黑" pitchFamily="2" charset="-122"/>
                <a:sym typeface="微软雅黑" pitchFamily="2" charset="-122"/>
              </a:rPr>
              <a:t>删除【其他种畜禽的生产经营许可证具体审核发放办法由省级人民政府规定】【许可证有效期为三年】</a:t>
            </a:r>
            <a:endParaRPr lang="zh-CN" altLang="en-US" u="sng" strike="noStrike" noProof="1">
              <a:solidFill>
                <a:srgbClr val="0070C0"/>
              </a:solidFill>
              <a:latin typeface="微软雅黑" pitchFamily="2" charset="-122"/>
              <a:ea typeface="微软雅黑" pitchFamily="2" charset="-122"/>
              <a:sym typeface="微软雅黑" pitchFamily="2" charset="-122"/>
            </a:endParaRPr>
          </a:p>
        </p:txBody>
      </p:sp>
    </p:spTree>
  </p:cSld>
  <p:clrMapOvr>
    <a:masterClrMapping/>
  </p:clrMapOvr>
  <p:transition>
    <p:random/>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5" name="标题 3"/>
          <p:cNvSpPr>
            <a:spLocks noGrp="1"/>
          </p:cNvSpPr>
          <p:nvPr>
            <p:ph type="title"/>
          </p:nvPr>
        </p:nvSpPr>
        <p:spPr>
          <a:xfrm>
            <a:off x="457200" y="274638"/>
            <a:ext cx="8007350" cy="500062"/>
          </a:xfrm>
        </p:spPr>
        <p:txBody>
          <a:bodyPr anchor="ctr" anchorCtr="0"/>
          <a:p>
            <a:pPr algn="ctr"/>
            <a:r>
              <a:rPr lang="zh-CN" altLang="en-US">
                <a:sym typeface="微软雅黑" pitchFamily="2" charset="-122"/>
              </a:rPr>
              <a:t>第三章 种畜禽品种选育与生产经营</a:t>
            </a:r>
            <a:endParaRPr lang="zh-CN" altLang="en-US">
              <a:sym typeface="微软雅黑" pitchFamily="2" charset="-122"/>
            </a:endParaRPr>
          </a:p>
        </p:txBody>
      </p:sp>
      <p:sp>
        <p:nvSpPr>
          <p:cNvPr id="10" name="圆角矩形 9"/>
          <p:cNvSpPr/>
          <p:nvPr/>
        </p:nvSpPr>
        <p:spPr>
          <a:xfrm>
            <a:off x="155575" y="1155700"/>
            <a:ext cx="8858250" cy="161131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trike="noStrike" noProof="1">
                <a:solidFill>
                  <a:srgbClr val="000000"/>
                </a:solidFill>
                <a:latin typeface="微软雅黑" pitchFamily="2" charset="-122"/>
                <a:ea typeface="微软雅黑" pitchFamily="2" charset="-122"/>
                <a:sym typeface="微软雅黑" pitchFamily="2" charset="-122"/>
              </a:rPr>
              <a:t>第二十七条　种畜禽生产经营许可证应当注明生产经营者名称、场（厂）址、生产经营范围及许可证有效期的起止日期等。</a:t>
            </a:r>
            <a:endParaRPr lang="zh-CN" altLang="en-US" strike="noStrike" noProof="1">
              <a:solidFill>
                <a:srgbClr val="00000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000000"/>
                </a:solidFill>
                <a:latin typeface="微软雅黑" pitchFamily="2" charset="-122"/>
                <a:ea typeface="微软雅黑" pitchFamily="2" charset="-122"/>
                <a:sym typeface="微软雅黑" pitchFamily="2" charset="-122"/>
              </a:rPr>
              <a:t>禁止无种畜禽生产经营许可证或者违反种畜禽生产经营许可证的规定生产经营种畜禽</a:t>
            </a:r>
            <a:r>
              <a:rPr lang="zh-CN" altLang="en-US" strike="noStrike" noProof="1">
                <a:solidFill>
                  <a:srgbClr val="FF0000"/>
                </a:solidFill>
                <a:latin typeface="微软雅黑" pitchFamily="2" charset="-122"/>
                <a:ea typeface="微软雅黑" pitchFamily="2" charset="-122"/>
                <a:sym typeface="微软雅黑" pitchFamily="2" charset="-122"/>
              </a:rPr>
              <a:t>或者商品代仔畜、雏禽</a:t>
            </a:r>
            <a:r>
              <a:rPr lang="zh-CN" altLang="en-US" strike="noStrike" noProof="1">
                <a:solidFill>
                  <a:srgbClr val="000000"/>
                </a:solidFill>
                <a:latin typeface="微软雅黑" pitchFamily="2" charset="-122"/>
                <a:ea typeface="微软雅黑" pitchFamily="2" charset="-122"/>
                <a:sym typeface="微软雅黑" pitchFamily="2" charset="-122"/>
              </a:rPr>
              <a:t>。禁止伪造、变造、转让、租借种畜禽生产经营许可证。</a:t>
            </a:r>
            <a:endParaRPr lang="zh-CN" altLang="en-US" strike="noStrike" noProof="1">
              <a:solidFill>
                <a:srgbClr val="000000"/>
              </a:solidFill>
              <a:latin typeface="微软雅黑" pitchFamily="2" charset="-122"/>
              <a:ea typeface="微软雅黑" pitchFamily="2" charset="-122"/>
              <a:sym typeface="微软雅黑" pitchFamily="2" charset="-122"/>
            </a:endParaRPr>
          </a:p>
        </p:txBody>
      </p:sp>
      <p:sp>
        <p:nvSpPr>
          <p:cNvPr id="2" name="圆角矩形 1"/>
          <p:cNvSpPr/>
          <p:nvPr/>
        </p:nvSpPr>
        <p:spPr>
          <a:xfrm>
            <a:off x="155575" y="3359150"/>
            <a:ext cx="8975725" cy="2082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u="sng" strike="noStrike" noProof="1">
                <a:solidFill>
                  <a:srgbClr val="0070C0"/>
                </a:solidFill>
                <a:latin typeface="微软雅黑" pitchFamily="2" charset="-122"/>
                <a:ea typeface="微软雅黑" pitchFamily="2" charset="-122"/>
                <a:sym typeface="微软雅黑" pitchFamily="2" charset="-122"/>
              </a:rPr>
              <a:t>【原第二十七条　专门从事家畜人工授精、胚胎移植等繁殖工作的人员，应当取得相应的国家职业资格证书。】删除</a:t>
            </a:r>
            <a:endParaRPr lang="zh-CN" altLang="en-US" u="sng" strike="noStrike" noProof="1">
              <a:solidFill>
                <a:srgbClr val="0070C0"/>
              </a:solidFill>
              <a:latin typeface="微软雅黑" pitchFamily="2" charset="-122"/>
              <a:ea typeface="微软雅黑" pitchFamily="2" charset="-122"/>
              <a:sym typeface="微软雅黑" pitchFamily="2" charset="-122"/>
            </a:endParaRPr>
          </a:p>
        </p:txBody>
      </p:sp>
    </p:spTree>
  </p:cSld>
  <p:clrMapOvr>
    <a:masterClrMapping/>
  </p:clrMapOvr>
  <p:transition>
    <p:random/>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889" name="标题 3"/>
          <p:cNvSpPr>
            <a:spLocks noGrp="1"/>
          </p:cNvSpPr>
          <p:nvPr>
            <p:ph type="title"/>
          </p:nvPr>
        </p:nvSpPr>
        <p:spPr>
          <a:xfrm>
            <a:off x="457200" y="274638"/>
            <a:ext cx="8007350" cy="500062"/>
          </a:xfrm>
        </p:spPr>
        <p:txBody>
          <a:bodyPr anchor="ctr" anchorCtr="0"/>
          <a:p>
            <a:pPr algn="ctr"/>
            <a:r>
              <a:rPr lang="zh-CN" altLang="en-US">
                <a:sym typeface="微软雅黑" pitchFamily="2" charset="-122"/>
              </a:rPr>
              <a:t>第三章 种畜禽品种选育与生产经营</a:t>
            </a:r>
            <a:endParaRPr lang="zh-CN" altLang="en-US">
              <a:sym typeface="微软雅黑" pitchFamily="2" charset="-122"/>
            </a:endParaRPr>
          </a:p>
        </p:txBody>
      </p:sp>
      <p:sp>
        <p:nvSpPr>
          <p:cNvPr id="10" name="圆角矩形 9"/>
          <p:cNvSpPr/>
          <p:nvPr/>
        </p:nvSpPr>
        <p:spPr>
          <a:xfrm>
            <a:off x="155575" y="1155700"/>
            <a:ext cx="8858250" cy="147955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trike="noStrike" noProof="1">
                <a:solidFill>
                  <a:srgbClr val="000000"/>
                </a:solidFill>
                <a:latin typeface="微软雅黑" pitchFamily="2" charset="-122"/>
                <a:ea typeface="微软雅黑" pitchFamily="2" charset="-122"/>
                <a:sym typeface="微软雅黑" pitchFamily="2" charset="-122"/>
              </a:rPr>
              <a:t>第三十二条（一）　申请进口种畜禽的，应当持有种畜禽生产经营许可证。</a:t>
            </a:r>
            <a:r>
              <a:rPr lang="zh-CN" altLang="en-US" strike="noStrike" noProof="1">
                <a:solidFill>
                  <a:srgbClr val="FF0000"/>
                </a:solidFill>
                <a:latin typeface="微软雅黑" pitchFamily="2" charset="-122"/>
                <a:ea typeface="微软雅黑" pitchFamily="2" charset="-122"/>
                <a:sym typeface="微软雅黑" pitchFamily="2" charset="-122"/>
              </a:rPr>
              <a:t>因没有种畜禽而未取得种畜禽生产经营许可证的，应当提供省、自治区、直辖市人民政府农业农村主管部门的说明文件。</a:t>
            </a:r>
            <a:r>
              <a:rPr lang="zh-CN" altLang="en-US" strike="noStrike" noProof="1">
                <a:solidFill>
                  <a:srgbClr val="000000"/>
                </a:solidFill>
                <a:latin typeface="微软雅黑" pitchFamily="2" charset="-122"/>
                <a:ea typeface="微软雅黑" pitchFamily="2" charset="-122"/>
                <a:sym typeface="微软雅黑" pitchFamily="2" charset="-122"/>
              </a:rPr>
              <a:t>进口种畜禽的批准文件有效期为六个月。</a:t>
            </a:r>
            <a:endParaRPr lang="zh-CN" altLang="en-US" strike="noStrike" noProof="1">
              <a:solidFill>
                <a:srgbClr val="000000"/>
              </a:solidFill>
              <a:latin typeface="微软雅黑" pitchFamily="2" charset="-122"/>
              <a:ea typeface="微软雅黑" pitchFamily="2" charset="-122"/>
              <a:sym typeface="微软雅黑" pitchFamily="2" charset="-122"/>
            </a:endParaRPr>
          </a:p>
        </p:txBody>
      </p:sp>
      <p:sp>
        <p:nvSpPr>
          <p:cNvPr id="2" name="圆角矩形 1"/>
          <p:cNvSpPr/>
          <p:nvPr/>
        </p:nvSpPr>
        <p:spPr>
          <a:xfrm>
            <a:off x="155575" y="2859088"/>
            <a:ext cx="8793163" cy="214947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trike="noStrike" noProof="1">
                <a:solidFill>
                  <a:srgbClr val="000000"/>
                </a:solidFill>
                <a:latin typeface="微软雅黑" pitchFamily="2" charset="-122"/>
                <a:ea typeface="微软雅黑" pitchFamily="2" charset="-122"/>
                <a:sym typeface="微软雅黑" pitchFamily="2" charset="-122"/>
              </a:rPr>
              <a:t>第三十五条　</a:t>
            </a:r>
            <a:r>
              <a:rPr lang="zh-CN" altLang="en-US" strike="noStrike" noProof="1">
                <a:solidFill>
                  <a:srgbClr val="FF0000"/>
                </a:solidFill>
                <a:latin typeface="微软雅黑" pitchFamily="2" charset="-122"/>
                <a:ea typeface="微软雅黑" pitchFamily="2" charset="-122"/>
                <a:sym typeface="微软雅黑" pitchFamily="2" charset="-122"/>
              </a:rPr>
              <a:t>蜂种、</a:t>
            </a:r>
            <a:r>
              <a:rPr lang="zh-CN" altLang="en-US" strike="noStrike" noProof="1">
                <a:solidFill>
                  <a:srgbClr val="000000"/>
                </a:solidFill>
                <a:latin typeface="微软雅黑" pitchFamily="2" charset="-122"/>
                <a:ea typeface="微软雅黑" pitchFamily="2" charset="-122"/>
                <a:sym typeface="微软雅黑" pitchFamily="2" charset="-122"/>
              </a:rPr>
              <a:t>蚕种的资源保护、新品种选育、生产经营和推广，适用本法有关规定，具体管理办法由国务院农业农村主管部门制定。</a:t>
            </a:r>
            <a:endParaRPr lang="zh-CN" altLang="en-US" strike="noStrike" noProof="1">
              <a:solidFill>
                <a:srgbClr val="000000"/>
              </a:solidFill>
              <a:latin typeface="微软雅黑" pitchFamily="2" charset="-122"/>
              <a:ea typeface="微软雅黑" pitchFamily="2" charset="-122"/>
              <a:sym typeface="微软雅黑" pitchFamily="2" charset="-122"/>
            </a:endParaRPr>
          </a:p>
        </p:txBody>
      </p:sp>
    </p:spTree>
  </p:cSld>
  <p:clrMapOvr>
    <a:masterClrMapping/>
  </p:clrMapOvr>
  <p:transition>
    <p:random/>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3" name="标题 3"/>
          <p:cNvSpPr>
            <a:spLocks noGrp="1"/>
          </p:cNvSpPr>
          <p:nvPr>
            <p:ph type="title"/>
          </p:nvPr>
        </p:nvSpPr>
        <p:spPr>
          <a:xfrm>
            <a:off x="457200" y="274638"/>
            <a:ext cx="8007350" cy="500062"/>
          </a:xfrm>
        </p:spPr>
        <p:txBody>
          <a:bodyPr anchor="ctr" anchorCtr="0"/>
          <a:p>
            <a:pPr algn="ctr"/>
            <a:r>
              <a:rPr lang="zh-CN" altLang="en-US">
                <a:sym typeface="微软雅黑" pitchFamily="2" charset="-122"/>
              </a:rPr>
              <a:t>第四章 畜禽养殖</a:t>
            </a:r>
            <a:endParaRPr lang="zh-CN" altLang="en-US">
              <a:sym typeface="微软雅黑" pitchFamily="2" charset="-122"/>
            </a:endParaRPr>
          </a:p>
        </p:txBody>
      </p:sp>
      <p:sp>
        <p:nvSpPr>
          <p:cNvPr id="10" name="圆角矩形 9"/>
          <p:cNvSpPr/>
          <p:nvPr/>
        </p:nvSpPr>
        <p:spPr>
          <a:xfrm>
            <a:off x="4738688" y="774700"/>
            <a:ext cx="4183063" cy="552291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trike="noStrike" noProof="1">
                <a:solidFill>
                  <a:srgbClr val="000000"/>
                </a:solidFill>
                <a:latin typeface="微软雅黑" pitchFamily="2" charset="-122"/>
                <a:ea typeface="微软雅黑" pitchFamily="2" charset="-122"/>
                <a:sym typeface="微软雅黑" pitchFamily="2" charset="-122"/>
              </a:rPr>
              <a:t>第三十七条　</a:t>
            </a:r>
            <a:r>
              <a:rPr lang="zh-CN" altLang="en-US" strike="noStrike" noProof="1">
                <a:solidFill>
                  <a:srgbClr val="FF0000"/>
                </a:solidFill>
                <a:latin typeface="微软雅黑" pitchFamily="2" charset="-122"/>
                <a:ea typeface="微软雅黑" pitchFamily="2" charset="-122"/>
                <a:sym typeface="微软雅黑" pitchFamily="2" charset="-122"/>
              </a:rPr>
              <a:t>各级人民政府应当保障畜禽养殖用地合理需求。县级国土空间规划</a:t>
            </a:r>
            <a:r>
              <a:rPr lang="zh-CN" altLang="en-US" strike="noStrike" noProof="1">
                <a:solidFill>
                  <a:srgbClr val="000000"/>
                </a:solidFill>
                <a:latin typeface="微软雅黑" pitchFamily="2" charset="-122"/>
                <a:ea typeface="微软雅黑" pitchFamily="2" charset="-122"/>
                <a:sym typeface="微软雅黑" pitchFamily="2" charset="-122"/>
              </a:rPr>
              <a:t>根据本地实际情况，安排畜禽养殖用地。畜禽养殖用地按照农业用地管理。畜禽养殖用地使用期限届满或者不再从事养殖活动，需要恢复为原用途的，由畜禽养殖用地使用人负责恢复。在畜禽养殖用地范围内需要兴建永久性建（构）筑物，涉及农用地转用的，依照《中华人民共和国土地管理法》的规定办理。</a:t>
            </a:r>
            <a:endParaRPr lang="zh-CN" altLang="en-US" strike="noStrike" noProof="1">
              <a:solidFill>
                <a:srgbClr val="000000"/>
              </a:solidFill>
              <a:latin typeface="微软雅黑" pitchFamily="2" charset="-122"/>
              <a:ea typeface="微软雅黑" pitchFamily="2" charset="-122"/>
              <a:sym typeface="微软雅黑" pitchFamily="2" charset="-122"/>
            </a:endParaRPr>
          </a:p>
        </p:txBody>
      </p:sp>
      <p:sp>
        <p:nvSpPr>
          <p:cNvPr id="2" name="圆角矩形 1"/>
          <p:cNvSpPr/>
          <p:nvPr/>
        </p:nvSpPr>
        <p:spPr>
          <a:xfrm>
            <a:off x="287338" y="942975"/>
            <a:ext cx="3789363" cy="54975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z="1800" strike="noStrike" noProof="1">
                <a:solidFill>
                  <a:srgbClr val="000000"/>
                </a:solidFill>
                <a:latin typeface="微软雅黑" pitchFamily="2" charset="-122"/>
                <a:ea typeface="微软雅黑" pitchFamily="2" charset="-122"/>
                <a:sym typeface="微软雅黑" pitchFamily="2" charset="-122"/>
              </a:rPr>
              <a:t>第三十七条　</a:t>
            </a:r>
            <a:r>
              <a:rPr lang="zh-CN" altLang="en-US" sz="1800" strike="noStrike" noProof="1">
                <a:solidFill>
                  <a:srgbClr val="0070C0"/>
                </a:solidFill>
                <a:latin typeface="微软雅黑" pitchFamily="2" charset="-122"/>
                <a:ea typeface="微软雅黑" pitchFamily="2" charset="-122"/>
                <a:sym typeface="微软雅黑" pitchFamily="2" charset="-122"/>
              </a:rPr>
              <a:t>国家支持农村集体经济组织、农民和畜牧业合作经济组织建立畜禽养殖场、养殖小区，发展规模化、标准化养殖。乡（镇）土地利用总体规划</a:t>
            </a:r>
            <a:r>
              <a:rPr lang="zh-CN" altLang="en-US" sz="1800" strike="noStrike" noProof="1">
                <a:solidFill>
                  <a:srgbClr val="000000"/>
                </a:solidFill>
                <a:latin typeface="微软雅黑" pitchFamily="2" charset="-122"/>
                <a:ea typeface="微软雅黑" pitchFamily="2" charset="-122"/>
                <a:sym typeface="微软雅黑" pitchFamily="2" charset="-122"/>
              </a:rPr>
              <a:t>应当根据本地实际情况安排畜禽养殖用地。</a:t>
            </a:r>
            <a:r>
              <a:rPr lang="zh-CN" altLang="en-US" sz="1800" strike="noStrike" noProof="1">
                <a:solidFill>
                  <a:srgbClr val="0070C0"/>
                </a:solidFill>
                <a:latin typeface="微软雅黑" pitchFamily="2" charset="-122"/>
                <a:ea typeface="微软雅黑" pitchFamily="2" charset="-122"/>
                <a:sym typeface="微软雅黑" pitchFamily="2" charset="-122"/>
              </a:rPr>
              <a:t>农村集体经济组织、农民、畜牧业合作经济组织按照乡（镇）土地利用总体规划建立的</a:t>
            </a:r>
            <a:r>
              <a:rPr lang="zh-CN" altLang="en-US" sz="1800" strike="noStrike" noProof="1">
                <a:solidFill>
                  <a:srgbClr val="000000"/>
                </a:solidFill>
                <a:latin typeface="微软雅黑" pitchFamily="2" charset="-122"/>
                <a:ea typeface="微软雅黑" pitchFamily="2" charset="-122"/>
                <a:sym typeface="微软雅黑" pitchFamily="2" charset="-122"/>
              </a:rPr>
              <a:t>畜禽养殖</a:t>
            </a:r>
            <a:r>
              <a:rPr lang="zh-CN" altLang="en-US" sz="1800" strike="noStrike" noProof="1">
                <a:solidFill>
                  <a:srgbClr val="0070C0"/>
                </a:solidFill>
                <a:latin typeface="微软雅黑" pitchFamily="2" charset="-122"/>
                <a:ea typeface="微软雅黑" pitchFamily="2" charset="-122"/>
                <a:sym typeface="微软雅黑" pitchFamily="2" charset="-122"/>
              </a:rPr>
              <a:t>场、养殖小区</a:t>
            </a:r>
            <a:r>
              <a:rPr lang="zh-CN" altLang="en-US" sz="1800" strike="noStrike" noProof="1">
                <a:solidFill>
                  <a:srgbClr val="000000"/>
                </a:solidFill>
                <a:latin typeface="微软雅黑" pitchFamily="2" charset="-122"/>
                <a:ea typeface="微软雅黑" pitchFamily="2" charset="-122"/>
                <a:sym typeface="微软雅黑" pitchFamily="2" charset="-122"/>
              </a:rPr>
              <a:t>用地按农业用地管理。畜禽养殖</a:t>
            </a:r>
            <a:r>
              <a:rPr lang="zh-CN" altLang="en-US" sz="1800" strike="noStrike" noProof="1">
                <a:solidFill>
                  <a:srgbClr val="0070C0"/>
                </a:solidFill>
                <a:latin typeface="微软雅黑" pitchFamily="2" charset="-122"/>
                <a:ea typeface="微软雅黑" pitchFamily="2" charset="-122"/>
                <a:sym typeface="微软雅黑" pitchFamily="2" charset="-122"/>
              </a:rPr>
              <a:t>场、养殖小区</a:t>
            </a:r>
            <a:r>
              <a:rPr lang="zh-CN" altLang="en-US" sz="1800" strike="noStrike" noProof="1">
                <a:solidFill>
                  <a:srgbClr val="000000"/>
                </a:solidFill>
                <a:latin typeface="微软雅黑" pitchFamily="2" charset="-122"/>
                <a:ea typeface="微软雅黑" pitchFamily="2" charset="-122"/>
                <a:sym typeface="微软雅黑" pitchFamily="2" charset="-122"/>
              </a:rPr>
              <a:t>用地使用权期限届满，需要恢复为原用途的，由畜禽养殖</a:t>
            </a:r>
            <a:r>
              <a:rPr lang="zh-CN" altLang="en-US" sz="1800" strike="noStrike" noProof="1">
                <a:solidFill>
                  <a:srgbClr val="0070C0"/>
                </a:solidFill>
                <a:latin typeface="微软雅黑" pitchFamily="2" charset="-122"/>
                <a:ea typeface="微软雅黑" pitchFamily="2" charset="-122"/>
                <a:sym typeface="微软雅黑" pitchFamily="2" charset="-122"/>
              </a:rPr>
              <a:t>场、养殖小区土地</a:t>
            </a:r>
            <a:r>
              <a:rPr lang="zh-CN" altLang="en-US" sz="1800" strike="noStrike" noProof="1">
                <a:solidFill>
                  <a:srgbClr val="000000"/>
                </a:solidFill>
                <a:latin typeface="微软雅黑" pitchFamily="2" charset="-122"/>
                <a:ea typeface="微软雅黑" pitchFamily="2" charset="-122"/>
                <a:sym typeface="微软雅黑" pitchFamily="2" charset="-122"/>
              </a:rPr>
              <a:t>使用</a:t>
            </a:r>
            <a:r>
              <a:rPr lang="zh-CN" altLang="en-US" sz="1800" strike="noStrike" noProof="1">
                <a:solidFill>
                  <a:srgbClr val="0070C0"/>
                </a:solidFill>
                <a:latin typeface="微软雅黑" pitchFamily="2" charset="-122"/>
                <a:ea typeface="微软雅黑" pitchFamily="2" charset="-122"/>
                <a:sym typeface="微软雅黑" pitchFamily="2" charset="-122"/>
              </a:rPr>
              <a:t>权</a:t>
            </a:r>
            <a:r>
              <a:rPr lang="zh-CN" altLang="en-US" sz="1800" strike="noStrike" noProof="1">
                <a:solidFill>
                  <a:srgbClr val="000000"/>
                </a:solidFill>
                <a:latin typeface="微软雅黑" pitchFamily="2" charset="-122"/>
                <a:ea typeface="微软雅黑" pitchFamily="2" charset="-122"/>
                <a:sym typeface="微软雅黑" pitchFamily="2" charset="-122"/>
              </a:rPr>
              <a:t>人负责恢复。在畜禽养殖场、养殖小区用地范围内需要兴建永久性建（构）筑物，涉及农用地转用的，依照《中华人民共和国土地管理法》的规定办理。</a:t>
            </a:r>
            <a:endParaRPr lang="zh-CN" altLang="en-US" sz="1800" strike="noStrike" noProof="1">
              <a:solidFill>
                <a:srgbClr val="000000"/>
              </a:solidFill>
              <a:latin typeface="微软雅黑" pitchFamily="2" charset="-122"/>
              <a:ea typeface="微软雅黑" pitchFamily="2" charset="-122"/>
              <a:sym typeface="微软雅黑" pitchFamily="2" charset="-122"/>
            </a:endParaRPr>
          </a:p>
        </p:txBody>
      </p:sp>
      <p:sp>
        <p:nvSpPr>
          <p:cNvPr id="3" name="右箭头 2"/>
          <p:cNvSpPr/>
          <p:nvPr/>
        </p:nvSpPr>
        <p:spPr>
          <a:xfrm>
            <a:off x="4270375" y="3379788"/>
            <a:ext cx="3810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algn="ctr" fontAlgn="base"/>
            <a:endParaRPr lang="zh-CN" altLang="en-US" strike="noStrike" noProof="1">
              <a:solidFill>
                <a:srgbClr val="FFFFFF"/>
              </a:solidFill>
              <a:latin typeface="微软雅黑" pitchFamily="2" charset="-122"/>
              <a:ea typeface="微软雅黑" pitchFamily="2" charset="-122"/>
            </a:endParaRPr>
          </a:p>
        </p:txBody>
      </p:sp>
    </p:spTree>
  </p:cSld>
  <p:clrMapOvr>
    <a:masterClrMapping/>
  </p:clrMapOvr>
  <p:transition>
    <p:random/>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7" name="标题 3"/>
          <p:cNvSpPr>
            <a:spLocks noGrp="1"/>
          </p:cNvSpPr>
          <p:nvPr>
            <p:ph type="title"/>
          </p:nvPr>
        </p:nvSpPr>
        <p:spPr>
          <a:xfrm>
            <a:off x="457200" y="274638"/>
            <a:ext cx="8007350" cy="500062"/>
          </a:xfrm>
        </p:spPr>
        <p:txBody>
          <a:bodyPr anchor="ctr" anchorCtr="0"/>
          <a:p>
            <a:pPr algn="ctr"/>
            <a:r>
              <a:rPr lang="zh-CN" altLang="en-US">
                <a:sym typeface="微软雅黑" pitchFamily="2" charset="-122"/>
              </a:rPr>
              <a:t>第四章 畜禽养殖</a:t>
            </a:r>
            <a:endParaRPr lang="zh-CN" altLang="en-US">
              <a:sym typeface="微软雅黑" pitchFamily="2" charset="-122"/>
            </a:endParaRPr>
          </a:p>
        </p:txBody>
      </p:sp>
      <p:pic>
        <p:nvPicPr>
          <p:cNvPr id="39938" name="图片 3"/>
          <p:cNvPicPr>
            <a:picLocks noChangeAspect="1"/>
          </p:cNvPicPr>
          <p:nvPr/>
        </p:nvPicPr>
        <p:blipFill>
          <a:blip r:embed="rId1"/>
          <a:stretch>
            <a:fillRect/>
          </a:stretch>
        </p:blipFill>
        <p:spPr>
          <a:xfrm>
            <a:off x="12700" y="1076325"/>
            <a:ext cx="4521200" cy="4473575"/>
          </a:xfrm>
          <a:prstGeom prst="rect">
            <a:avLst/>
          </a:prstGeom>
          <a:noFill/>
          <a:ln w="9525">
            <a:noFill/>
          </a:ln>
        </p:spPr>
      </p:pic>
      <p:pic>
        <p:nvPicPr>
          <p:cNvPr id="39939" name="图片 4"/>
          <p:cNvPicPr>
            <a:picLocks noChangeAspect="1"/>
          </p:cNvPicPr>
          <p:nvPr/>
        </p:nvPicPr>
        <p:blipFill>
          <a:blip r:embed="rId2"/>
          <a:stretch>
            <a:fillRect/>
          </a:stretch>
        </p:blipFill>
        <p:spPr>
          <a:xfrm>
            <a:off x="4613275" y="1076325"/>
            <a:ext cx="4556125" cy="4473575"/>
          </a:xfrm>
          <a:prstGeom prst="rect">
            <a:avLst/>
          </a:prstGeom>
          <a:noFill/>
          <a:ln w="9525">
            <a:noFill/>
          </a:ln>
        </p:spPr>
      </p:pic>
    </p:spTree>
  </p:cSld>
  <p:clrMapOvr>
    <a:masterClrMapping/>
  </p:clrMapOvr>
  <p:transition>
    <p:random/>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1" name="标题 1"/>
          <p:cNvSpPr>
            <a:spLocks noGrp="1"/>
          </p:cNvSpPr>
          <p:nvPr>
            <p:ph type="title"/>
          </p:nvPr>
        </p:nvSpPr>
        <p:spPr/>
        <p:txBody>
          <a:bodyPr anchor="ctr" anchorCtr="0"/>
          <a:p>
            <a:endParaRPr lang="zh-CN" altLang="en-US"/>
          </a:p>
        </p:txBody>
      </p:sp>
      <p:pic>
        <p:nvPicPr>
          <p:cNvPr id="40962" name="内容占位符 4"/>
          <p:cNvPicPr>
            <a:picLocks noGrp="1" noChangeAspect="1"/>
          </p:cNvPicPr>
          <p:nvPr>
            <p:ph sz="half" idx="1"/>
          </p:nvPr>
        </p:nvPicPr>
        <p:blipFill>
          <a:blip r:embed="rId1"/>
          <a:stretch>
            <a:fillRect/>
          </a:stretch>
        </p:blipFill>
        <p:spPr>
          <a:xfrm>
            <a:off x="3746500" y="155575"/>
            <a:ext cx="5108575" cy="6659563"/>
          </a:xfrm>
        </p:spPr>
      </p:pic>
      <p:pic>
        <p:nvPicPr>
          <p:cNvPr id="40963" name="内容占位符 5"/>
          <p:cNvPicPr>
            <a:picLocks noGrp="1" noChangeAspect="1"/>
          </p:cNvPicPr>
          <p:nvPr>
            <p:ph sz="half" idx="2"/>
          </p:nvPr>
        </p:nvPicPr>
        <p:blipFill>
          <a:blip r:embed="rId2"/>
          <a:stretch>
            <a:fillRect/>
          </a:stretch>
        </p:blipFill>
        <p:spPr>
          <a:xfrm>
            <a:off x="266700" y="1417638"/>
            <a:ext cx="3479800" cy="1565275"/>
          </a:xfrm>
        </p:spPr>
      </p:pic>
    </p:spTree>
  </p:cSld>
  <p:clrMapOvr>
    <a:masterClrMapping/>
  </p:clrMapOvr>
  <p:transition>
    <p:random/>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153" name="标题 14337"/>
          <p:cNvSpPr>
            <a:spLocks noGrp="1"/>
          </p:cNvSpPr>
          <p:nvPr>
            <p:ph type="title"/>
          </p:nvPr>
        </p:nvSpPr>
        <p:spPr>
          <a:xfrm>
            <a:off x="406400" y="317500"/>
            <a:ext cx="7637771" cy="1066800"/>
          </a:xfrm>
        </p:spPr>
        <p:txBody>
          <a:bodyPr anchor="ctr"/>
          <a:p>
            <a:pPr algn="l" fontAlgn="base"/>
            <a:r>
              <a:rPr lang="zh-CN" altLang="en-US" sz="2000" b="0" strike="noStrike" noProof="1" dirty="0">
                <a:ln w="22225">
                  <a:solidFill>
                    <a:schemeClr val="accent2"/>
                  </a:solidFill>
                  <a:prstDash val="solid"/>
                </a:ln>
                <a:solidFill>
                  <a:schemeClr val="accent2">
                    <a:lumMod val="40000"/>
                    <a:lumOff val="60000"/>
                  </a:schemeClr>
                </a:solidFill>
                <a:effectLst/>
              </a:rPr>
              <a:t>《自然资源部农业农村部关于设施农业用地管理有关问题的通知》（</a:t>
            </a:r>
            <a:r>
              <a:rPr lang="zh-CN" altLang="en-US" sz="2000" b="0" strike="noStrike" noProof="1" dirty="0">
                <a:ln w="22225">
                  <a:solidFill>
                    <a:schemeClr val="accent2"/>
                  </a:solidFill>
                  <a:prstDash val="solid"/>
                </a:ln>
                <a:solidFill>
                  <a:schemeClr val="accent2">
                    <a:lumMod val="40000"/>
                    <a:lumOff val="60000"/>
                  </a:schemeClr>
                </a:solidFill>
                <a:effectLst/>
                <a:sym typeface="+mn-ea"/>
              </a:rPr>
              <a:t>自然资规〔2019〕4号）：</a:t>
            </a:r>
            <a:r>
              <a:rPr lang="en-US" altLang="zh-CN" sz="2000" b="0" strike="noStrike" noProof="1" dirty="0">
                <a:ln w="22225">
                  <a:solidFill>
                    <a:schemeClr val="accent2"/>
                  </a:solidFill>
                  <a:prstDash val="solid"/>
                </a:ln>
                <a:solidFill>
                  <a:schemeClr val="accent2">
                    <a:lumMod val="40000"/>
                    <a:lumOff val="60000"/>
                  </a:schemeClr>
                </a:solidFill>
                <a:effectLst/>
                <a:sym typeface="+mn-ea"/>
              </a:rPr>
              <a:t>“</a:t>
            </a:r>
            <a:r>
              <a:rPr lang="zh-CN" altLang="en-US" sz="2000" b="0" strike="noStrike" noProof="1" dirty="0">
                <a:ln w="22225">
                  <a:solidFill>
                    <a:schemeClr val="accent2"/>
                  </a:solidFill>
                  <a:prstDash val="solid"/>
                </a:ln>
                <a:solidFill>
                  <a:schemeClr val="accent2">
                    <a:lumMod val="40000"/>
                    <a:lumOff val="60000"/>
                  </a:schemeClr>
                </a:solidFill>
                <a:effectLst/>
                <a:sym typeface="+mn-ea"/>
              </a:rPr>
              <a:t>养殖设施允许建设多层建筑</a:t>
            </a:r>
            <a:r>
              <a:rPr lang="en-US" altLang="zh-CN" sz="2000" b="0" strike="noStrike" noProof="1" dirty="0">
                <a:ln w="22225">
                  <a:solidFill>
                    <a:schemeClr val="accent2"/>
                  </a:solidFill>
                  <a:prstDash val="solid"/>
                </a:ln>
                <a:solidFill>
                  <a:schemeClr val="accent2">
                    <a:lumMod val="40000"/>
                    <a:lumOff val="60000"/>
                  </a:schemeClr>
                </a:solidFill>
                <a:effectLst/>
                <a:sym typeface="+mn-ea"/>
              </a:rPr>
              <a:t>”</a:t>
            </a:r>
            <a:endParaRPr lang="en-US" altLang="zh-CN" sz="2000" b="0" strike="noStrike" noProof="1" dirty="0">
              <a:ln w="22225">
                <a:solidFill>
                  <a:schemeClr val="accent2"/>
                </a:solidFill>
                <a:prstDash val="solid"/>
              </a:ln>
              <a:solidFill>
                <a:schemeClr val="accent2">
                  <a:lumMod val="40000"/>
                  <a:lumOff val="60000"/>
                </a:schemeClr>
              </a:solidFill>
              <a:effectLst/>
              <a:sym typeface="+mn-ea"/>
            </a:endParaRPr>
          </a:p>
        </p:txBody>
      </p:sp>
      <p:pic>
        <p:nvPicPr>
          <p:cNvPr id="41986" name="图片 1" descr="04-现代化楼房养殖基地全貌-高州京基智农"/>
          <p:cNvPicPr>
            <a:picLocks noChangeAspect="1"/>
          </p:cNvPicPr>
          <p:nvPr/>
        </p:nvPicPr>
        <p:blipFill>
          <a:blip r:embed="rId1"/>
          <a:stretch>
            <a:fillRect/>
          </a:stretch>
        </p:blipFill>
        <p:spPr>
          <a:xfrm>
            <a:off x="406400" y="1600200"/>
            <a:ext cx="4230688" cy="3425825"/>
          </a:xfrm>
          <a:prstGeom prst="rect">
            <a:avLst/>
          </a:prstGeom>
          <a:noFill/>
          <a:ln w="9525">
            <a:noFill/>
          </a:ln>
        </p:spPr>
      </p:pic>
      <p:pic>
        <p:nvPicPr>
          <p:cNvPr id="41987" name="图片 2" descr="4c2c2336c6213e8edc5f7b8d4a19f51"/>
          <p:cNvPicPr>
            <a:picLocks noGrp="1" noChangeAspect="1"/>
          </p:cNvPicPr>
          <p:nvPr>
            <p:ph idx="1"/>
          </p:nvPr>
        </p:nvPicPr>
        <p:blipFill>
          <a:blip r:embed="rId2"/>
          <a:stretch>
            <a:fillRect/>
          </a:stretch>
        </p:blipFill>
        <p:spPr>
          <a:xfrm>
            <a:off x="4794250" y="1600200"/>
            <a:ext cx="4076700" cy="3425825"/>
          </a:xfrm>
        </p:spPr>
      </p:pic>
    </p:spTree>
  </p:cSld>
  <p:clrMapOvr>
    <a:masterClrMapping/>
  </p:clrMapOvr>
  <p:transition>
    <p:random/>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009" name="标题 3"/>
          <p:cNvSpPr>
            <a:spLocks noGrp="1"/>
          </p:cNvSpPr>
          <p:nvPr>
            <p:ph type="title"/>
          </p:nvPr>
        </p:nvSpPr>
        <p:spPr>
          <a:xfrm>
            <a:off x="457200" y="274638"/>
            <a:ext cx="8007350" cy="500062"/>
          </a:xfrm>
        </p:spPr>
        <p:txBody>
          <a:bodyPr anchor="ctr" anchorCtr="0"/>
          <a:p>
            <a:pPr algn="ctr"/>
            <a:r>
              <a:rPr lang="zh-CN" altLang="en-US">
                <a:sym typeface="微软雅黑" pitchFamily="2" charset="-122"/>
              </a:rPr>
              <a:t>第四章  畜禽养殖</a:t>
            </a:r>
            <a:endParaRPr lang="zh-CN" altLang="en-US">
              <a:sym typeface="微软雅黑" pitchFamily="2" charset="-122"/>
            </a:endParaRPr>
          </a:p>
        </p:txBody>
      </p:sp>
      <p:sp>
        <p:nvSpPr>
          <p:cNvPr id="10" name="圆角矩形 9"/>
          <p:cNvSpPr/>
          <p:nvPr/>
        </p:nvSpPr>
        <p:spPr>
          <a:xfrm>
            <a:off x="260350" y="998538"/>
            <a:ext cx="8858250" cy="203041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trike="noStrike" noProof="1">
                <a:solidFill>
                  <a:srgbClr val="000000"/>
                </a:solidFill>
                <a:latin typeface="微软雅黑" pitchFamily="2" charset="-122"/>
                <a:ea typeface="微软雅黑" pitchFamily="2" charset="-122"/>
                <a:sym typeface="微软雅黑" pitchFamily="2" charset="-122"/>
              </a:rPr>
              <a:t>第三十八条　国家设立的畜牧兽医技术推广机构，应当提供畜禽养殖、</a:t>
            </a:r>
            <a:r>
              <a:rPr lang="zh-CN" altLang="en-US" strike="noStrike" noProof="1">
                <a:solidFill>
                  <a:srgbClr val="FF0000"/>
                </a:solidFill>
                <a:latin typeface="微软雅黑" pitchFamily="2" charset="-122"/>
                <a:ea typeface="微软雅黑" pitchFamily="2" charset="-122"/>
                <a:sym typeface="微软雅黑" pitchFamily="2" charset="-122"/>
              </a:rPr>
              <a:t>畜禽粪污无害化处理和资源化利用</a:t>
            </a:r>
            <a:r>
              <a:rPr lang="zh-CN" altLang="en-US" strike="noStrike" noProof="1">
                <a:solidFill>
                  <a:srgbClr val="000000"/>
                </a:solidFill>
                <a:latin typeface="微软雅黑" pitchFamily="2" charset="-122"/>
                <a:ea typeface="微软雅黑" pitchFamily="2" charset="-122"/>
                <a:sym typeface="微软雅黑" pitchFamily="2" charset="-122"/>
              </a:rPr>
              <a:t>技术培训，以及良种推广、疫病防治等服务。县级以上人民政府应当保障国家设立的畜牧兽医技术推广机构从事公益性技术服务的工作经费。</a:t>
            </a:r>
            <a:endParaRPr lang="zh-CN" altLang="en-US" strike="noStrike" noProof="1">
              <a:solidFill>
                <a:srgbClr val="00000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000000"/>
                </a:solidFill>
                <a:latin typeface="微软雅黑" pitchFamily="2" charset="-122"/>
                <a:ea typeface="微软雅黑" pitchFamily="2" charset="-122"/>
                <a:sym typeface="微软雅黑" pitchFamily="2" charset="-122"/>
              </a:rPr>
              <a:t>国家鼓励畜禽产品加工企业和其他相关生产经营者为畜禽养殖者提供所需的服务。</a:t>
            </a:r>
            <a:endParaRPr lang="zh-CN" altLang="en-US" strike="noStrike" noProof="1">
              <a:solidFill>
                <a:srgbClr val="000000"/>
              </a:solidFill>
              <a:latin typeface="微软雅黑" pitchFamily="2" charset="-122"/>
              <a:ea typeface="微软雅黑" pitchFamily="2" charset="-122"/>
              <a:sym typeface="微软雅黑" pitchFamily="2" charset="-122"/>
            </a:endParaRPr>
          </a:p>
        </p:txBody>
      </p:sp>
      <p:sp>
        <p:nvSpPr>
          <p:cNvPr id="2" name="圆角矩形 1"/>
          <p:cNvSpPr/>
          <p:nvPr/>
        </p:nvSpPr>
        <p:spPr>
          <a:xfrm>
            <a:off x="174625" y="3227388"/>
            <a:ext cx="8794750" cy="287178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trike="noStrike" noProof="1">
                <a:solidFill>
                  <a:srgbClr val="000000"/>
                </a:solidFill>
                <a:latin typeface="微软雅黑" pitchFamily="2" charset="-122"/>
                <a:ea typeface="微软雅黑" pitchFamily="2" charset="-122"/>
                <a:sym typeface="微软雅黑" pitchFamily="2" charset="-122"/>
              </a:rPr>
              <a:t>第三十九条（二）畜禽养殖场兴办者应当将畜禽养殖场的名称、养殖地址、畜禽品种和养殖规模，向养殖场所在地县级人民政府农业农村主管部门备案，取得畜禽标识代码。</a:t>
            </a:r>
            <a:endParaRPr lang="zh-CN" altLang="en-US" strike="noStrike" noProof="1">
              <a:solidFill>
                <a:srgbClr val="00000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FF0000"/>
                </a:solidFill>
                <a:latin typeface="微软雅黑" pitchFamily="2" charset="-122"/>
                <a:ea typeface="微软雅黑" pitchFamily="2" charset="-122"/>
                <a:sym typeface="微软雅黑" pitchFamily="2" charset="-122"/>
              </a:rPr>
              <a:t>畜禽养殖场的规模标准和备案管理办法，由国务院农业农村主管部门制定。</a:t>
            </a:r>
            <a:endParaRPr lang="zh-CN" altLang="en-US" strike="noStrike" noProof="1">
              <a:solidFill>
                <a:srgbClr val="FF0000"/>
              </a:solidFill>
              <a:latin typeface="微软雅黑" pitchFamily="2" charset="-122"/>
              <a:ea typeface="微软雅黑" pitchFamily="2" charset="-122"/>
              <a:sym typeface="微软雅黑" pitchFamily="2" charset="-122"/>
            </a:endParaRPr>
          </a:p>
          <a:p>
            <a:pPr lvl="0" fontAlgn="base"/>
            <a:r>
              <a:rPr lang="zh-CN" altLang="en-US" u="sng" strike="noStrike" noProof="1">
                <a:solidFill>
                  <a:srgbClr val="0070C0"/>
                </a:solidFill>
                <a:latin typeface="微软雅黑" pitchFamily="2" charset="-122"/>
                <a:ea typeface="微软雅黑" pitchFamily="2" charset="-122"/>
                <a:sym typeface="微软雅黑" pitchFamily="2" charset="-122"/>
              </a:rPr>
              <a:t>删除【省级人民政府根据本行政区域畜牧业发展状况制定畜禽养殖场、养殖小区的规模标准和备案程序。】</a:t>
            </a:r>
            <a:endParaRPr lang="zh-CN" altLang="en-US" u="sng" strike="noStrike" noProof="1">
              <a:solidFill>
                <a:srgbClr val="0070C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FF0000"/>
                </a:solidFill>
                <a:latin typeface="微软雅黑" pitchFamily="2" charset="-122"/>
                <a:ea typeface="微软雅黑" pitchFamily="2" charset="-122"/>
                <a:sym typeface="微软雅黑" pitchFamily="2" charset="-122"/>
              </a:rPr>
              <a:t>畜禽养殖户的防疫条件、畜禽粪污无害化处理和资源化利用要求，由省、自治区、直辖市人民政府农业农村主管部门会同有关部门规定。</a:t>
            </a:r>
            <a:endParaRPr lang="zh-CN" altLang="en-US" strike="noStrike" noProof="1">
              <a:solidFill>
                <a:srgbClr val="FF0000"/>
              </a:solidFill>
              <a:latin typeface="微软雅黑" pitchFamily="2" charset="-122"/>
              <a:ea typeface="微软雅黑" pitchFamily="2" charset="-122"/>
              <a:sym typeface="微软雅黑" pitchFamily="2" charset="-122"/>
            </a:endParaRPr>
          </a:p>
        </p:txBody>
      </p:sp>
    </p:spTree>
  </p:cSld>
  <p:clrMapOvr>
    <a:masterClrMapping/>
  </p:clrMapOvr>
  <p:transition>
    <p:random/>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033" name="标题 3"/>
          <p:cNvSpPr>
            <a:spLocks noGrp="1"/>
          </p:cNvSpPr>
          <p:nvPr>
            <p:ph type="title"/>
          </p:nvPr>
        </p:nvSpPr>
        <p:spPr>
          <a:xfrm>
            <a:off x="457200" y="274638"/>
            <a:ext cx="8007350" cy="500062"/>
          </a:xfrm>
        </p:spPr>
        <p:txBody>
          <a:bodyPr anchor="ctr" anchorCtr="0"/>
          <a:p>
            <a:pPr algn="ctr"/>
            <a:r>
              <a:rPr lang="zh-CN" altLang="en-US">
                <a:sym typeface="微软雅黑" pitchFamily="2" charset="-122"/>
              </a:rPr>
              <a:t>第四章 畜禽养殖</a:t>
            </a:r>
            <a:endParaRPr lang="zh-CN" altLang="en-US">
              <a:sym typeface="微软雅黑" pitchFamily="2" charset="-122"/>
            </a:endParaRPr>
          </a:p>
        </p:txBody>
      </p:sp>
      <p:sp>
        <p:nvSpPr>
          <p:cNvPr id="10" name="圆角矩形 9"/>
          <p:cNvSpPr/>
          <p:nvPr/>
        </p:nvSpPr>
        <p:spPr>
          <a:xfrm>
            <a:off x="4841875" y="903288"/>
            <a:ext cx="4181475" cy="538956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trike="noStrike" noProof="1">
                <a:solidFill>
                  <a:srgbClr val="FF0000"/>
                </a:solidFill>
                <a:latin typeface="微软雅黑" pitchFamily="2" charset="-122"/>
                <a:ea typeface="微软雅黑" pitchFamily="2" charset="-122"/>
                <a:sym typeface="微软雅黑" pitchFamily="2" charset="-122"/>
              </a:rPr>
              <a:t>第四十条　畜禽养殖场的选址、建设应当符合国土空间规划，并遵守有关法律法规的规定；不得违反法律法规的规定，在禁养区域建设畜禽养殖场。</a:t>
            </a:r>
            <a:endParaRPr lang="zh-CN" altLang="en-US" strike="noStrike" noProof="1">
              <a:solidFill>
                <a:srgbClr val="FF0000"/>
              </a:solidFill>
              <a:latin typeface="微软雅黑" pitchFamily="2" charset="-122"/>
              <a:ea typeface="微软雅黑" pitchFamily="2" charset="-122"/>
              <a:sym typeface="微软雅黑" pitchFamily="2" charset="-122"/>
            </a:endParaRPr>
          </a:p>
        </p:txBody>
      </p:sp>
      <p:sp>
        <p:nvSpPr>
          <p:cNvPr id="2" name="圆角矩形 1"/>
          <p:cNvSpPr/>
          <p:nvPr/>
        </p:nvSpPr>
        <p:spPr>
          <a:xfrm>
            <a:off x="457200" y="904875"/>
            <a:ext cx="3789363" cy="53879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z="1800" strike="noStrike" noProof="1">
                <a:solidFill>
                  <a:srgbClr val="0070C0"/>
                </a:solidFill>
                <a:latin typeface="微软雅黑" pitchFamily="2" charset="-122"/>
                <a:ea typeface="微软雅黑" pitchFamily="2" charset="-122"/>
                <a:sym typeface="微软雅黑" pitchFamily="2" charset="-122"/>
              </a:rPr>
              <a:t>第四十条　禁止在下列区域内建设畜禽养殖场、养殖小区:</a:t>
            </a:r>
            <a:endParaRPr lang="zh-CN" altLang="en-US" sz="1800" strike="noStrike" noProof="1">
              <a:solidFill>
                <a:srgbClr val="0070C0"/>
              </a:solidFill>
              <a:latin typeface="微软雅黑" pitchFamily="2" charset="-122"/>
              <a:ea typeface="微软雅黑" pitchFamily="2" charset="-122"/>
              <a:sym typeface="微软雅黑" pitchFamily="2" charset="-122"/>
            </a:endParaRPr>
          </a:p>
          <a:p>
            <a:pPr lvl="0" fontAlgn="base"/>
            <a:r>
              <a:rPr lang="zh-CN" altLang="en-US" sz="1800" strike="noStrike" noProof="1">
                <a:solidFill>
                  <a:srgbClr val="0070C0"/>
                </a:solidFill>
                <a:latin typeface="微软雅黑" pitchFamily="2" charset="-122"/>
                <a:ea typeface="微软雅黑" pitchFamily="2" charset="-122"/>
                <a:sym typeface="微软雅黑" pitchFamily="2" charset="-122"/>
              </a:rPr>
              <a:t>（一）生活饮用水的水源保护区，风景名胜区，以及自然保护区的核心区和缓冲区；</a:t>
            </a:r>
            <a:endParaRPr lang="zh-CN" altLang="en-US" sz="1800" strike="noStrike" noProof="1">
              <a:solidFill>
                <a:srgbClr val="0070C0"/>
              </a:solidFill>
              <a:latin typeface="微软雅黑" pitchFamily="2" charset="-122"/>
              <a:ea typeface="微软雅黑" pitchFamily="2" charset="-122"/>
              <a:sym typeface="微软雅黑" pitchFamily="2" charset="-122"/>
            </a:endParaRPr>
          </a:p>
          <a:p>
            <a:pPr lvl="0" fontAlgn="base"/>
            <a:r>
              <a:rPr lang="zh-CN" altLang="en-US" sz="1800" strike="noStrike" noProof="1">
                <a:solidFill>
                  <a:srgbClr val="0070C0"/>
                </a:solidFill>
                <a:latin typeface="微软雅黑" pitchFamily="2" charset="-122"/>
                <a:ea typeface="微软雅黑" pitchFamily="2" charset="-122"/>
                <a:sym typeface="微软雅黑" pitchFamily="2" charset="-122"/>
              </a:rPr>
              <a:t>（二）城镇居民区、文化教育科学研究区等人口集中区域；</a:t>
            </a:r>
            <a:endParaRPr lang="zh-CN" altLang="en-US" sz="1800" strike="noStrike" noProof="1">
              <a:solidFill>
                <a:srgbClr val="0070C0"/>
              </a:solidFill>
              <a:latin typeface="微软雅黑" pitchFamily="2" charset="-122"/>
              <a:ea typeface="微软雅黑" pitchFamily="2" charset="-122"/>
              <a:sym typeface="微软雅黑" pitchFamily="2" charset="-122"/>
            </a:endParaRPr>
          </a:p>
          <a:p>
            <a:pPr lvl="0" fontAlgn="base"/>
            <a:r>
              <a:rPr lang="zh-CN" altLang="en-US" sz="1800" strike="noStrike" noProof="1">
                <a:solidFill>
                  <a:srgbClr val="0070C0"/>
                </a:solidFill>
                <a:latin typeface="微软雅黑" pitchFamily="2" charset="-122"/>
                <a:ea typeface="微软雅黑" pitchFamily="2" charset="-122"/>
                <a:sym typeface="微软雅黑" pitchFamily="2" charset="-122"/>
              </a:rPr>
              <a:t>（三）法律、法规规定的其他禁养区域。</a:t>
            </a:r>
            <a:endParaRPr lang="zh-CN" altLang="en-US" sz="1800" strike="noStrike" noProof="1">
              <a:solidFill>
                <a:srgbClr val="0070C0"/>
              </a:solidFill>
              <a:latin typeface="微软雅黑" pitchFamily="2" charset="-122"/>
              <a:ea typeface="微软雅黑" pitchFamily="2" charset="-122"/>
              <a:sym typeface="微软雅黑" pitchFamily="2" charset="-122"/>
            </a:endParaRPr>
          </a:p>
          <a:p>
            <a:pPr lvl="0" fontAlgn="base"/>
            <a:endParaRPr lang="zh-CN" altLang="en-US" sz="1800" strike="noStrike" noProof="1">
              <a:solidFill>
                <a:srgbClr val="0070C0"/>
              </a:solidFill>
              <a:latin typeface="微软雅黑" pitchFamily="2" charset="-122"/>
              <a:ea typeface="微软雅黑" pitchFamily="2" charset="-122"/>
              <a:sym typeface="微软雅黑" pitchFamily="2" charset="-122"/>
            </a:endParaRPr>
          </a:p>
          <a:p>
            <a:pPr lvl="0" fontAlgn="base"/>
            <a:endParaRPr lang="zh-CN" altLang="en-US" sz="1800" strike="noStrike" noProof="1">
              <a:solidFill>
                <a:srgbClr val="0070C0"/>
              </a:solidFill>
              <a:latin typeface="微软雅黑" pitchFamily="2" charset="-122"/>
              <a:ea typeface="微软雅黑" pitchFamily="2" charset="-122"/>
              <a:sym typeface="微软雅黑" pitchFamily="2" charset="-122"/>
            </a:endParaRPr>
          </a:p>
          <a:p>
            <a:pPr lvl="0" fontAlgn="base"/>
            <a:r>
              <a:rPr lang="zh-CN" altLang="en-US" sz="1800" strike="noStrike" noProof="1">
                <a:solidFill>
                  <a:srgbClr val="0070C0"/>
                </a:solidFill>
                <a:latin typeface="微软雅黑" pitchFamily="2" charset="-122"/>
                <a:ea typeface="微软雅黑" pitchFamily="2" charset="-122"/>
                <a:sym typeface="微软雅黑" pitchFamily="2" charset="-122"/>
              </a:rPr>
              <a:t> 主要内容删除</a:t>
            </a:r>
            <a:endParaRPr lang="zh-CN" altLang="en-US" sz="1800" strike="noStrike" noProof="1">
              <a:solidFill>
                <a:srgbClr val="0070C0"/>
              </a:solidFill>
              <a:latin typeface="微软雅黑" pitchFamily="2" charset="-122"/>
              <a:ea typeface="微软雅黑" pitchFamily="2" charset="-122"/>
              <a:sym typeface="微软雅黑" pitchFamily="2" charset="-122"/>
            </a:endParaRPr>
          </a:p>
        </p:txBody>
      </p:sp>
      <p:sp>
        <p:nvSpPr>
          <p:cNvPr id="3" name="右箭头 2"/>
          <p:cNvSpPr/>
          <p:nvPr/>
        </p:nvSpPr>
        <p:spPr>
          <a:xfrm>
            <a:off x="4381500" y="3446463"/>
            <a:ext cx="3810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algn="ctr" fontAlgn="base"/>
            <a:endParaRPr lang="zh-CN" altLang="en-US" strike="noStrike" noProof="1">
              <a:solidFill>
                <a:srgbClr val="FFFFFF"/>
              </a:solidFill>
              <a:latin typeface="微软雅黑" pitchFamily="2" charset="-122"/>
              <a:ea typeface="微软雅黑" pitchFamily="2" charset="-122"/>
            </a:endParaRPr>
          </a:p>
        </p:txBody>
      </p:sp>
    </p:spTree>
  </p:cSld>
  <p:clrMapOvr>
    <a:masterClrMapping/>
  </p:clrMapOvr>
  <p:transition>
    <p:random/>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5057" name="标题 3"/>
          <p:cNvSpPr>
            <a:spLocks noGrp="1"/>
          </p:cNvSpPr>
          <p:nvPr>
            <p:ph type="title"/>
          </p:nvPr>
        </p:nvSpPr>
        <p:spPr>
          <a:xfrm>
            <a:off x="457200" y="274638"/>
            <a:ext cx="8007350" cy="500062"/>
          </a:xfrm>
        </p:spPr>
        <p:txBody>
          <a:bodyPr anchor="ctr" anchorCtr="0"/>
          <a:p>
            <a:pPr algn="ctr"/>
            <a:r>
              <a:rPr lang="zh-CN" altLang="en-US">
                <a:sym typeface="微软雅黑" pitchFamily="2" charset="-122"/>
              </a:rPr>
              <a:t>第四章  畜禽养殖</a:t>
            </a:r>
            <a:endParaRPr lang="zh-CN" altLang="en-US">
              <a:sym typeface="微软雅黑" pitchFamily="2" charset="-122"/>
            </a:endParaRPr>
          </a:p>
        </p:txBody>
      </p:sp>
      <p:sp>
        <p:nvSpPr>
          <p:cNvPr id="10" name="圆角矩形 9"/>
          <p:cNvSpPr/>
          <p:nvPr/>
        </p:nvSpPr>
        <p:spPr>
          <a:xfrm>
            <a:off x="207963" y="774700"/>
            <a:ext cx="8910638" cy="27273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trike="noStrike" noProof="1">
                <a:solidFill>
                  <a:srgbClr val="000000"/>
                </a:solidFill>
                <a:latin typeface="微软雅黑" pitchFamily="2" charset="-122"/>
                <a:ea typeface="微软雅黑" pitchFamily="2" charset="-122"/>
                <a:sym typeface="微软雅黑" pitchFamily="2" charset="-122"/>
              </a:rPr>
              <a:t>第四十一条　畜禽养殖场应当建立养殖档案，载明下列内容：</a:t>
            </a:r>
            <a:endParaRPr lang="zh-CN" altLang="en-US" strike="noStrike" noProof="1">
              <a:solidFill>
                <a:srgbClr val="00000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000000"/>
                </a:solidFill>
                <a:latin typeface="微软雅黑" pitchFamily="2" charset="-122"/>
                <a:ea typeface="微软雅黑" pitchFamily="2" charset="-122"/>
                <a:sym typeface="微软雅黑" pitchFamily="2" charset="-122"/>
              </a:rPr>
              <a:t>（一）畜禽的品种、数量、繁殖记录、标识情况、来源和进出场日期；</a:t>
            </a:r>
            <a:endParaRPr lang="zh-CN" altLang="en-US" strike="noStrike" noProof="1">
              <a:solidFill>
                <a:srgbClr val="00000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000000"/>
                </a:solidFill>
                <a:latin typeface="微软雅黑" pitchFamily="2" charset="-122"/>
                <a:ea typeface="微软雅黑" pitchFamily="2" charset="-122"/>
                <a:sym typeface="微软雅黑" pitchFamily="2" charset="-122"/>
              </a:rPr>
              <a:t>（二）饲料、饲料添加剂、兽药等投入品的来源、名称、使用对象、时间和用量；</a:t>
            </a:r>
            <a:endParaRPr lang="zh-CN" altLang="en-US" strike="noStrike" noProof="1">
              <a:solidFill>
                <a:srgbClr val="00000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000000"/>
                </a:solidFill>
                <a:latin typeface="微软雅黑" pitchFamily="2" charset="-122"/>
                <a:ea typeface="微软雅黑" pitchFamily="2" charset="-122"/>
                <a:sym typeface="微软雅黑" pitchFamily="2" charset="-122"/>
              </a:rPr>
              <a:t>（三）检疫、免疫、消毒情况；</a:t>
            </a:r>
            <a:endParaRPr lang="zh-CN" altLang="en-US" strike="noStrike" noProof="1">
              <a:solidFill>
                <a:srgbClr val="00000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000000"/>
                </a:solidFill>
                <a:latin typeface="微软雅黑" pitchFamily="2" charset="-122"/>
                <a:ea typeface="微软雅黑" pitchFamily="2" charset="-122"/>
                <a:sym typeface="微软雅黑" pitchFamily="2" charset="-122"/>
              </a:rPr>
              <a:t>（四）畜禽发病、死亡和无害化处理情况；</a:t>
            </a:r>
            <a:endParaRPr lang="zh-CN" altLang="en-US" strike="noStrike" noProof="1">
              <a:solidFill>
                <a:srgbClr val="00000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FF0000"/>
                </a:solidFill>
                <a:latin typeface="微软雅黑" pitchFamily="2" charset="-122"/>
                <a:ea typeface="微软雅黑" pitchFamily="2" charset="-122"/>
                <a:sym typeface="微软雅黑" pitchFamily="2" charset="-122"/>
              </a:rPr>
              <a:t>（五）畜禽粪污收集、储存、无害化处理和资源化利用情况；</a:t>
            </a:r>
            <a:endParaRPr lang="zh-CN" altLang="en-US" strike="noStrike" noProof="1">
              <a:solidFill>
                <a:srgbClr val="00000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000000"/>
                </a:solidFill>
                <a:latin typeface="微软雅黑" pitchFamily="2" charset="-122"/>
                <a:ea typeface="微软雅黑" pitchFamily="2" charset="-122"/>
                <a:sym typeface="微软雅黑" pitchFamily="2" charset="-122"/>
              </a:rPr>
              <a:t>（六）国务院农业农村主管部门规定的其他内容。</a:t>
            </a:r>
            <a:endParaRPr lang="zh-CN" altLang="en-US" strike="noStrike" noProof="1">
              <a:solidFill>
                <a:srgbClr val="000000"/>
              </a:solidFill>
              <a:latin typeface="微软雅黑" pitchFamily="2" charset="-122"/>
              <a:ea typeface="微软雅黑" pitchFamily="2" charset="-122"/>
              <a:sym typeface="微软雅黑" pitchFamily="2" charset="-122"/>
            </a:endParaRPr>
          </a:p>
        </p:txBody>
      </p:sp>
      <p:sp>
        <p:nvSpPr>
          <p:cNvPr id="2" name="圆角矩形 1"/>
          <p:cNvSpPr/>
          <p:nvPr/>
        </p:nvSpPr>
        <p:spPr>
          <a:xfrm>
            <a:off x="207963" y="3857625"/>
            <a:ext cx="8793163" cy="2438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trike="noStrike" noProof="1">
                <a:solidFill>
                  <a:srgbClr val="000000"/>
                </a:solidFill>
                <a:latin typeface="微软雅黑" pitchFamily="2" charset="-122"/>
                <a:ea typeface="微软雅黑" pitchFamily="2" charset="-122"/>
                <a:sym typeface="微软雅黑" pitchFamily="2" charset="-122"/>
              </a:rPr>
              <a:t>第四十六条　畜禽养殖场应当保证畜禽粪污无害化处理和资源化利用设施的正常运转，保证畜禽粪污综合利用或者达标排放，防止污染环境。违法排放或者因管理不当污染环境的，应当排除危害，依法赔偿损失。</a:t>
            </a:r>
            <a:endParaRPr lang="zh-CN" altLang="en-US" strike="noStrike" noProof="1">
              <a:solidFill>
                <a:srgbClr val="00000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FF0000"/>
                </a:solidFill>
                <a:latin typeface="微软雅黑" pitchFamily="2" charset="-122"/>
                <a:ea typeface="微软雅黑" pitchFamily="2" charset="-122"/>
                <a:sym typeface="微软雅黑" pitchFamily="2" charset="-122"/>
              </a:rPr>
              <a:t>国家支持建设畜禽粪污收集、储存、粪污无害化处理和资源化利用设施，推行畜禽粪污养分平衡管理，促进农用有机肥利用和种养结合发展。</a:t>
            </a:r>
            <a:endParaRPr lang="zh-CN" altLang="en-US" strike="noStrike" noProof="1">
              <a:solidFill>
                <a:srgbClr val="FF0000"/>
              </a:solidFill>
              <a:latin typeface="微软雅黑" pitchFamily="2" charset="-122"/>
              <a:ea typeface="微软雅黑" pitchFamily="2" charset="-122"/>
              <a:sym typeface="微软雅黑" pitchFamily="2" charset="-122"/>
            </a:endParaRPr>
          </a:p>
        </p:txBody>
      </p:sp>
    </p:spTree>
  </p:cSld>
  <p:clrMapOvr>
    <a:masterClrMapping/>
  </p:clrMapOvr>
  <p:transition>
    <p:random/>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6081" name="标题 3"/>
          <p:cNvSpPr>
            <a:spLocks noGrp="1"/>
          </p:cNvSpPr>
          <p:nvPr>
            <p:ph type="title"/>
          </p:nvPr>
        </p:nvSpPr>
        <p:spPr>
          <a:xfrm>
            <a:off x="457200" y="274638"/>
            <a:ext cx="8007350" cy="500062"/>
          </a:xfrm>
        </p:spPr>
        <p:txBody>
          <a:bodyPr anchor="ctr" anchorCtr="0"/>
          <a:p>
            <a:pPr algn="ctr"/>
            <a:r>
              <a:rPr lang="zh-CN" altLang="en-US">
                <a:sym typeface="微软雅黑" pitchFamily="2" charset="-122"/>
              </a:rPr>
              <a:t>第四章  畜禽养殖</a:t>
            </a:r>
            <a:endParaRPr lang="zh-CN" altLang="en-US">
              <a:sym typeface="微软雅黑" pitchFamily="2" charset="-122"/>
            </a:endParaRPr>
          </a:p>
        </p:txBody>
      </p:sp>
      <p:sp>
        <p:nvSpPr>
          <p:cNvPr id="10" name="圆角矩形 9"/>
          <p:cNvSpPr/>
          <p:nvPr/>
        </p:nvSpPr>
        <p:spPr>
          <a:xfrm>
            <a:off x="207963" y="774700"/>
            <a:ext cx="8910638" cy="27273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trike="noStrike" noProof="1">
                <a:solidFill>
                  <a:srgbClr val="FF0000"/>
                </a:solidFill>
                <a:latin typeface="微软雅黑" pitchFamily="2" charset="-122"/>
                <a:ea typeface="微软雅黑" pitchFamily="2" charset="-122"/>
                <a:sym typeface="微软雅黑" pitchFamily="2" charset="-122"/>
              </a:rPr>
              <a:t>第四十七条　国家引导畜禽养殖户按照畜牧业发展规划有序发展，加强对畜禽养殖户的指导帮扶，保护其合法权益，不得随意以行政手段强行清退。</a:t>
            </a:r>
            <a:endParaRPr lang="zh-CN" altLang="en-US" strike="noStrike" noProof="1">
              <a:solidFill>
                <a:srgbClr val="FF000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FF0000"/>
                </a:solidFill>
                <a:latin typeface="微软雅黑" pitchFamily="2" charset="-122"/>
                <a:ea typeface="微软雅黑" pitchFamily="2" charset="-122"/>
                <a:sym typeface="微软雅黑" pitchFamily="2" charset="-122"/>
              </a:rPr>
              <a:t>国家鼓励涉农企业带动畜禽养殖户融入现代畜牧业产业链，加强面向畜禽养殖户的社会化服务，支持畜禽养殖户和畜牧业专业合作社发展畜禽规模化、标准化养殖，支持发展新产业、新业态，促进与旅游、文化、生态等产业融合。</a:t>
            </a:r>
            <a:endParaRPr lang="zh-CN" altLang="en-US" strike="noStrike" noProof="1">
              <a:solidFill>
                <a:srgbClr val="FF0000"/>
              </a:solidFill>
              <a:latin typeface="微软雅黑" pitchFamily="2" charset="-122"/>
              <a:ea typeface="微软雅黑" pitchFamily="2" charset="-122"/>
              <a:sym typeface="微软雅黑" pitchFamily="2" charset="-122"/>
            </a:endParaRPr>
          </a:p>
        </p:txBody>
      </p:sp>
      <p:sp>
        <p:nvSpPr>
          <p:cNvPr id="2" name="圆角矩形 1"/>
          <p:cNvSpPr/>
          <p:nvPr/>
        </p:nvSpPr>
        <p:spPr>
          <a:xfrm>
            <a:off x="207963" y="3700463"/>
            <a:ext cx="8910638" cy="259556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trike="noStrike" noProof="1">
                <a:solidFill>
                  <a:srgbClr val="FF0000"/>
                </a:solidFill>
                <a:latin typeface="微软雅黑" pitchFamily="2" charset="-122"/>
                <a:ea typeface="微软雅黑" pitchFamily="2" charset="-122"/>
                <a:sym typeface="微软雅黑" pitchFamily="2" charset="-122"/>
              </a:rPr>
              <a:t>第四十八条　国家支持发展特种畜禽养殖。县级以上人民政府应当采取措施支持建立与特种畜禽养殖业发展相适应的养殖体系。</a:t>
            </a:r>
            <a:endParaRPr lang="zh-CN" altLang="en-US" strike="noStrike" noProof="1">
              <a:solidFill>
                <a:srgbClr val="FF0000"/>
              </a:solidFill>
              <a:latin typeface="微软雅黑" pitchFamily="2" charset="-122"/>
              <a:ea typeface="微软雅黑" pitchFamily="2" charset="-122"/>
              <a:sym typeface="微软雅黑" pitchFamily="2" charset="-122"/>
            </a:endParaRPr>
          </a:p>
        </p:txBody>
      </p:sp>
    </p:spTree>
  </p:cSld>
  <p:clrMapOvr>
    <a:masterClrMapping/>
  </p:clrMapOvr>
  <p:transition>
    <p:random/>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105" name="标题 1"/>
          <p:cNvSpPr>
            <a:spLocks noGrp="1"/>
          </p:cNvSpPr>
          <p:nvPr>
            <p:ph type="title"/>
          </p:nvPr>
        </p:nvSpPr>
        <p:spPr>
          <a:xfrm>
            <a:off x="1257300" y="2232025"/>
            <a:ext cx="6629400" cy="1930400"/>
          </a:xfrm>
        </p:spPr>
        <p:txBody>
          <a:bodyPr anchor="ctr" anchorCtr="0"/>
          <a:p>
            <a:pPr algn="ctr"/>
            <a:r>
              <a:rPr lang="zh-CN" altLang="en-US"/>
              <a:t>第五章    草原畜牧业</a:t>
            </a:r>
            <a:br>
              <a:rPr lang="zh-CN" altLang="en-US"/>
            </a:br>
            <a:br>
              <a:rPr lang="zh-CN" altLang="en-US"/>
            </a:br>
            <a:r>
              <a:rPr lang="zh-CN" altLang="en-US"/>
              <a:t>（第五十二条至第六十条，</a:t>
            </a:r>
            <a:r>
              <a:rPr lang="en-US" altLang="zh-CN"/>
              <a:t>9</a:t>
            </a:r>
            <a:r>
              <a:rPr lang="zh-CN" altLang="en-US"/>
              <a:t>条）</a:t>
            </a:r>
            <a:endParaRPr lang="zh-CN" altLang="en-US"/>
          </a:p>
        </p:txBody>
      </p:sp>
    </p:spTree>
  </p:cSld>
  <p:clrMapOvr>
    <a:masterClrMapping/>
  </p:clrMapOvr>
  <p:transition>
    <p:random/>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8129" name="标题 3"/>
          <p:cNvSpPr>
            <a:spLocks noGrp="1"/>
          </p:cNvSpPr>
          <p:nvPr>
            <p:ph type="title"/>
          </p:nvPr>
        </p:nvSpPr>
        <p:spPr>
          <a:xfrm>
            <a:off x="457200" y="274638"/>
            <a:ext cx="8007350" cy="500062"/>
          </a:xfrm>
        </p:spPr>
        <p:txBody>
          <a:bodyPr anchor="ctr" anchorCtr="0"/>
          <a:p>
            <a:pPr algn="ctr"/>
            <a:r>
              <a:rPr lang="zh-CN" altLang="en-US">
                <a:sym typeface="微软雅黑" pitchFamily="2" charset="-122"/>
              </a:rPr>
              <a:t>第六章  畜禽交易与运输</a:t>
            </a:r>
            <a:endParaRPr lang="zh-CN" altLang="en-US">
              <a:sym typeface="微软雅黑" pitchFamily="2" charset="-122"/>
            </a:endParaRPr>
          </a:p>
        </p:txBody>
      </p:sp>
      <p:sp>
        <p:nvSpPr>
          <p:cNvPr id="10" name="圆角矩形 9"/>
          <p:cNvSpPr/>
          <p:nvPr/>
        </p:nvSpPr>
        <p:spPr>
          <a:xfrm>
            <a:off x="117475" y="1103313"/>
            <a:ext cx="8910638" cy="27273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trike="noStrike" noProof="1">
                <a:solidFill>
                  <a:srgbClr val="000000"/>
                </a:solidFill>
                <a:latin typeface="微软雅黑" pitchFamily="2" charset="-122"/>
                <a:ea typeface="微软雅黑" pitchFamily="2" charset="-122"/>
                <a:sym typeface="微软雅黑" pitchFamily="2" charset="-122"/>
              </a:rPr>
              <a:t>第六十三条　进行交易的畜禽应当符合</a:t>
            </a:r>
            <a:r>
              <a:rPr lang="zh-CN" altLang="en-US" strike="noStrike" noProof="1">
                <a:solidFill>
                  <a:srgbClr val="FF0000"/>
                </a:solidFill>
                <a:latin typeface="微软雅黑" pitchFamily="2" charset="-122"/>
                <a:ea typeface="微软雅黑" pitchFamily="2" charset="-122"/>
                <a:sym typeface="微软雅黑" pitchFamily="2" charset="-122"/>
              </a:rPr>
              <a:t>农产品质量安全标准</a:t>
            </a:r>
            <a:r>
              <a:rPr lang="zh-CN" altLang="en-US" strike="noStrike" noProof="1">
                <a:solidFill>
                  <a:srgbClr val="000000"/>
                </a:solidFill>
                <a:latin typeface="微软雅黑" pitchFamily="2" charset="-122"/>
                <a:ea typeface="微软雅黑" pitchFamily="2" charset="-122"/>
                <a:sym typeface="微软雅黑" pitchFamily="2" charset="-122"/>
              </a:rPr>
              <a:t>和国务院有关部门规定的</a:t>
            </a:r>
            <a:r>
              <a:rPr lang="zh-CN" altLang="en-US" strike="noStrike" noProof="1">
                <a:solidFill>
                  <a:srgbClr val="FF0000"/>
                </a:solidFill>
                <a:latin typeface="微软雅黑" pitchFamily="2" charset="-122"/>
                <a:ea typeface="微软雅黑" pitchFamily="2" charset="-122"/>
                <a:sym typeface="微软雅黑" pitchFamily="2" charset="-122"/>
              </a:rPr>
              <a:t>技术</a:t>
            </a:r>
            <a:r>
              <a:rPr lang="zh-CN" altLang="en-US" strike="noStrike" noProof="1">
                <a:solidFill>
                  <a:srgbClr val="000000"/>
                </a:solidFill>
                <a:latin typeface="微软雅黑" pitchFamily="2" charset="-122"/>
                <a:ea typeface="微软雅黑" pitchFamily="2" charset="-122"/>
                <a:sym typeface="微软雅黑" pitchFamily="2" charset="-122"/>
              </a:rPr>
              <a:t>要求。</a:t>
            </a:r>
            <a:endParaRPr lang="zh-CN" altLang="en-US" strike="noStrike" noProof="1">
              <a:solidFill>
                <a:srgbClr val="00000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000000"/>
                </a:solidFill>
                <a:latin typeface="微软雅黑" pitchFamily="2" charset="-122"/>
                <a:ea typeface="微软雅黑" pitchFamily="2" charset="-122"/>
                <a:sym typeface="微软雅黑" pitchFamily="2" charset="-122"/>
              </a:rPr>
              <a:t>国务院</a:t>
            </a:r>
            <a:r>
              <a:rPr lang="zh-CN" altLang="en-US" strike="noStrike" noProof="1">
                <a:solidFill>
                  <a:srgbClr val="FF0000"/>
                </a:solidFill>
                <a:latin typeface="微软雅黑" pitchFamily="2" charset="-122"/>
                <a:ea typeface="微软雅黑" pitchFamily="2" charset="-122"/>
                <a:sym typeface="微软雅黑" pitchFamily="2" charset="-122"/>
              </a:rPr>
              <a:t>农业农村</a:t>
            </a:r>
            <a:r>
              <a:rPr lang="zh-CN" altLang="en-US" strike="noStrike" noProof="1">
                <a:solidFill>
                  <a:srgbClr val="000000"/>
                </a:solidFill>
                <a:latin typeface="微软雅黑" pitchFamily="2" charset="-122"/>
                <a:ea typeface="微软雅黑" pitchFamily="2" charset="-122"/>
                <a:sym typeface="微软雅黑" pitchFamily="2" charset="-122"/>
              </a:rPr>
              <a:t>主管部门规定应当加施标识而没有标识的畜禽，不得销售、收购。</a:t>
            </a:r>
            <a:endParaRPr lang="zh-CN" altLang="en-US" strike="noStrike" noProof="1">
              <a:solidFill>
                <a:srgbClr val="00000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FF0000"/>
                </a:solidFill>
                <a:latin typeface="微软雅黑" pitchFamily="2" charset="-122"/>
                <a:ea typeface="微软雅黑" pitchFamily="2" charset="-122"/>
                <a:sym typeface="微软雅黑" pitchFamily="2" charset="-122"/>
              </a:rPr>
              <a:t>国家鼓励畜禽屠宰经营者直接从畜禽养殖者收购畜禽，建立稳定收购渠道，降低动物疫病和质量安全风险。</a:t>
            </a:r>
            <a:endParaRPr lang="zh-CN" altLang="en-US" strike="noStrike" noProof="1">
              <a:solidFill>
                <a:srgbClr val="FF0000"/>
              </a:solidFill>
              <a:latin typeface="微软雅黑" pitchFamily="2" charset="-122"/>
              <a:ea typeface="微软雅黑" pitchFamily="2" charset="-122"/>
              <a:sym typeface="微软雅黑" pitchFamily="2" charset="-122"/>
            </a:endParaRPr>
          </a:p>
        </p:txBody>
      </p:sp>
    </p:spTree>
  </p:cSld>
  <p:clrMapOvr>
    <a:masterClrMapping/>
  </p:clrMapOvr>
  <p:transition>
    <p:random/>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153" name="标题 3"/>
          <p:cNvSpPr>
            <a:spLocks noGrp="1"/>
          </p:cNvSpPr>
          <p:nvPr>
            <p:ph type="title"/>
          </p:nvPr>
        </p:nvSpPr>
        <p:spPr>
          <a:xfrm>
            <a:off x="457200" y="274638"/>
            <a:ext cx="8007350" cy="500062"/>
          </a:xfrm>
        </p:spPr>
        <p:txBody>
          <a:bodyPr anchor="ctr" anchorCtr="0"/>
          <a:p>
            <a:pPr algn="ctr"/>
            <a:r>
              <a:rPr lang="zh-CN" altLang="en-US">
                <a:sym typeface="微软雅黑" pitchFamily="2" charset="-122"/>
              </a:rPr>
              <a:t>第七章  畜禽屠宰</a:t>
            </a:r>
            <a:endParaRPr lang="zh-CN" altLang="en-US">
              <a:sym typeface="微软雅黑" pitchFamily="2" charset="-122"/>
            </a:endParaRPr>
          </a:p>
        </p:txBody>
      </p:sp>
      <p:sp>
        <p:nvSpPr>
          <p:cNvPr id="10" name="圆角矩形 9"/>
          <p:cNvSpPr/>
          <p:nvPr/>
        </p:nvSpPr>
        <p:spPr>
          <a:xfrm>
            <a:off x="207963" y="774700"/>
            <a:ext cx="8910638" cy="27273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trike="noStrike" noProof="1">
                <a:solidFill>
                  <a:srgbClr val="FF0000"/>
                </a:solidFill>
                <a:latin typeface="微软雅黑" pitchFamily="2" charset="-122"/>
                <a:ea typeface="微软雅黑" pitchFamily="2" charset="-122"/>
                <a:sym typeface="微软雅黑" pitchFamily="2" charset="-122"/>
              </a:rPr>
              <a:t>第六十五条　国家实行生猪定点屠宰制度。对生猪以外的其他畜禽可以实行定点屠宰，具体办法由省、自治区、直辖市制定。农村地区个人自宰自食的除外。</a:t>
            </a:r>
            <a:endParaRPr lang="zh-CN" altLang="en-US" strike="noStrike" noProof="1">
              <a:solidFill>
                <a:srgbClr val="FF000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FF0000"/>
                </a:solidFill>
                <a:latin typeface="微软雅黑" pitchFamily="2" charset="-122"/>
                <a:ea typeface="微软雅黑" pitchFamily="2" charset="-122"/>
                <a:sym typeface="微软雅黑" pitchFamily="2" charset="-122"/>
              </a:rPr>
              <a:t>省、自治区、直辖市人民政府应当按照科学布局、集中屠宰、有利流通、方便群众的原则，结合畜禽养殖、动物疫病防控和畜禽产品消费等实际情况，制定畜禽屠宰行业发展规划并组织实施。</a:t>
            </a:r>
            <a:endParaRPr lang="zh-CN" altLang="en-US" strike="noStrike" noProof="1">
              <a:solidFill>
                <a:srgbClr val="FF0000"/>
              </a:solidFill>
              <a:latin typeface="微软雅黑" pitchFamily="2" charset="-122"/>
              <a:ea typeface="微软雅黑" pitchFamily="2" charset="-122"/>
              <a:sym typeface="微软雅黑" pitchFamily="2" charset="-122"/>
            </a:endParaRPr>
          </a:p>
        </p:txBody>
      </p:sp>
      <p:sp>
        <p:nvSpPr>
          <p:cNvPr id="2" name="圆角矩形 1"/>
          <p:cNvSpPr/>
          <p:nvPr/>
        </p:nvSpPr>
        <p:spPr>
          <a:xfrm>
            <a:off x="207963" y="3857625"/>
            <a:ext cx="8793163" cy="2438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trike="noStrike" noProof="1">
                <a:solidFill>
                  <a:srgbClr val="FF0000"/>
                </a:solidFill>
                <a:latin typeface="微软雅黑" pitchFamily="2" charset="-122"/>
                <a:ea typeface="微软雅黑" pitchFamily="2" charset="-122"/>
                <a:sym typeface="微软雅黑" pitchFamily="2" charset="-122"/>
              </a:rPr>
              <a:t>第六十六条　国家鼓励畜禽就地屠宰，引导畜禽屠宰企业向养殖主产区转移，支持畜禽产品加工、储存、运输冷链体系建设。</a:t>
            </a:r>
            <a:endParaRPr lang="zh-CN" altLang="en-US" strike="noStrike" noProof="1">
              <a:solidFill>
                <a:srgbClr val="FF0000"/>
              </a:solidFill>
              <a:latin typeface="微软雅黑" pitchFamily="2" charset="-122"/>
              <a:ea typeface="微软雅黑" pitchFamily="2" charset="-122"/>
              <a:sym typeface="微软雅黑" pitchFamily="2" charset="-122"/>
            </a:endParaRPr>
          </a:p>
        </p:txBody>
      </p:sp>
    </p:spTree>
  </p:cSld>
  <p:clrMapOvr>
    <a:masterClrMapping/>
  </p:clrMapOvr>
  <p:transition>
    <p:random/>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0177" name="标题 3"/>
          <p:cNvSpPr>
            <a:spLocks noGrp="1"/>
          </p:cNvSpPr>
          <p:nvPr>
            <p:ph type="title"/>
          </p:nvPr>
        </p:nvSpPr>
        <p:spPr>
          <a:xfrm>
            <a:off x="457200" y="274638"/>
            <a:ext cx="8007350" cy="500062"/>
          </a:xfrm>
        </p:spPr>
        <p:txBody>
          <a:bodyPr anchor="ctr" anchorCtr="0"/>
          <a:p>
            <a:pPr algn="ctr"/>
            <a:r>
              <a:rPr lang="zh-CN" altLang="en-US">
                <a:sym typeface="微软雅黑" pitchFamily="2" charset="-122"/>
              </a:rPr>
              <a:t>第七章  畜禽屠宰</a:t>
            </a:r>
            <a:endParaRPr lang="zh-CN" altLang="en-US">
              <a:sym typeface="微软雅黑" pitchFamily="2" charset="-122"/>
            </a:endParaRPr>
          </a:p>
        </p:txBody>
      </p:sp>
      <p:sp>
        <p:nvSpPr>
          <p:cNvPr id="10" name="圆角矩形 9"/>
          <p:cNvSpPr/>
          <p:nvPr/>
        </p:nvSpPr>
        <p:spPr>
          <a:xfrm>
            <a:off x="207963" y="774700"/>
            <a:ext cx="8910638" cy="27273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trike="noStrike" noProof="1">
                <a:solidFill>
                  <a:srgbClr val="FF0000"/>
                </a:solidFill>
                <a:latin typeface="微软雅黑" pitchFamily="2" charset="-122"/>
                <a:ea typeface="微软雅黑" pitchFamily="2" charset="-122"/>
                <a:sym typeface="微软雅黑" pitchFamily="2" charset="-122"/>
              </a:rPr>
              <a:t>第六十七条　畜禽屠宰企业应当具备下列条件：</a:t>
            </a:r>
            <a:endParaRPr lang="zh-CN" altLang="en-US" strike="noStrike" noProof="1">
              <a:solidFill>
                <a:srgbClr val="FF000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FF0000"/>
                </a:solidFill>
                <a:latin typeface="微软雅黑" pitchFamily="2" charset="-122"/>
                <a:ea typeface="微软雅黑" pitchFamily="2" charset="-122"/>
                <a:sym typeface="微软雅黑" pitchFamily="2" charset="-122"/>
              </a:rPr>
              <a:t>（一）有与屠宰规模相适应、水质符合国家规定标准的用水供应条件；</a:t>
            </a:r>
            <a:endParaRPr lang="zh-CN" altLang="en-US" strike="noStrike" noProof="1">
              <a:solidFill>
                <a:srgbClr val="FF000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FF0000"/>
                </a:solidFill>
                <a:latin typeface="微软雅黑" pitchFamily="2" charset="-122"/>
                <a:ea typeface="微软雅黑" pitchFamily="2" charset="-122"/>
                <a:sym typeface="微软雅黑" pitchFamily="2" charset="-122"/>
              </a:rPr>
              <a:t>（二）有符合国家规定的设施设备和运载工具；</a:t>
            </a:r>
            <a:endParaRPr lang="zh-CN" altLang="en-US" strike="noStrike" noProof="1">
              <a:solidFill>
                <a:srgbClr val="FF000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FF0000"/>
                </a:solidFill>
                <a:latin typeface="微软雅黑" pitchFamily="2" charset="-122"/>
                <a:ea typeface="微软雅黑" pitchFamily="2" charset="-122"/>
                <a:sym typeface="微软雅黑" pitchFamily="2" charset="-122"/>
              </a:rPr>
              <a:t>（三）有依法取得健康证明的屠宰技术人员；</a:t>
            </a:r>
            <a:endParaRPr lang="zh-CN" altLang="en-US" strike="noStrike" noProof="1">
              <a:solidFill>
                <a:srgbClr val="FF000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FF0000"/>
                </a:solidFill>
                <a:latin typeface="微软雅黑" pitchFamily="2" charset="-122"/>
                <a:ea typeface="微软雅黑" pitchFamily="2" charset="-122"/>
                <a:sym typeface="微软雅黑" pitchFamily="2" charset="-122"/>
              </a:rPr>
              <a:t>（四）有经考核合格的兽医卫生检验人员；</a:t>
            </a:r>
            <a:endParaRPr lang="zh-CN" altLang="en-US" strike="noStrike" noProof="1">
              <a:solidFill>
                <a:srgbClr val="FF000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FF0000"/>
                </a:solidFill>
                <a:latin typeface="微软雅黑" pitchFamily="2" charset="-122"/>
                <a:ea typeface="微软雅黑" pitchFamily="2" charset="-122"/>
                <a:sym typeface="微软雅黑" pitchFamily="2" charset="-122"/>
              </a:rPr>
              <a:t>（五）依法取得动物防疫条件合格证和其他法律法规规定的证明文件。</a:t>
            </a:r>
            <a:endParaRPr lang="zh-CN" altLang="en-US" strike="noStrike" noProof="1">
              <a:solidFill>
                <a:srgbClr val="FF0000"/>
              </a:solidFill>
              <a:latin typeface="微软雅黑" pitchFamily="2" charset="-122"/>
              <a:ea typeface="微软雅黑" pitchFamily="2" charset="-122"/>
              <a:sym typeface="微软雅黑" pitchFamily="2" charset="-122"/>
            </a:endParaRPr>
          </a:p>
        </p:txBody>
      </p:sp>
      <p:sp>
        <p:nvSpPr>
          <p:cNvPr id="2" name="圆角矩形 1"/>
          <p:cNvSpPr/>
          <p:nvPr/>
        </p:nvSpPr>
        <p:spPr>
          <a:xfrm>
            <a:off x="207963" y="3857625"/>
            <a:ext cx="8793163" cy="2438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trike="noStrike" noProof="1">
                <a:solidFill>
                  <a:srgbClr val="FF0000"/>
                </a:solidFill>
                <a:latin typeface="微软雅黑" pitchFamily="2" charset="-122"/>
                <a:ea typeface="微软雅黑" pitchFamily="2" charset="-122"/>
                <a:sym typeface="微软雅黑" pitchFamily="2" charset="-122"/>
              </a:rPr>
              <a:t>第六十八条　畜禽屠宰经营者应当加强畜禽屠宰质量安全管理。畜禽屠宰企业应当建立畜禽屠宰质量安全管理制度。</a:t>
            </a:r>
            <a:endParaRPr lang="zh-CN" altLang="en-US" strike="noStrike" noProof="1">
              <a:solidFill>
                <a:srgbClr val="FF000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FF0000"/>
                </a:solidFill>
                <a:latin typeface="微软雅黑" pitchFamily="2" charset="-122"/>
                <a:ea typeface="微软雅黑" pitchFamily="2" charset="-122"/>
                <a:sym typeface="微软雅黑" pitchFamily="2" charset="-122"/>
              </a:rPr>
              <a:t>未经检验、检疫或者经检验、检疫不合格的畜禽产品不得出厂销售。经检验、检疫不合格的畜禽产品，按照国家有关规定处理。</a:t>
            </a:r>
            <a:endParaRPr lang="zh-CN" altLang="en-US" strike="noStrike" noProof="1">
              <a:solidFill>
                <a:srgbClr val="FF000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FF0000"/>
                </a:solidFill>
                <a:latin typeface="微软雅黑" pitchFamily="2" charset="-122"/>
                <a:ea typeface="微软雅黑" pitchFamily="2" charset="-122"/>
                <a:sym typeface="微软雅黑" pitchFamily="2" charset="-122"/>
              </a:rPr>
              <a:t>地方各级人民政府应当按照规定对无害化处理的费用和损失给予补助。</a:t>
            </a:r>
            <a:endParaRPr lang="zh-CN" altLang="en-US" strike="noStrike" noProof="1">
              <a:solidFill>
                <a:srgbClr val="FF0000"/>
              </a:solidFill>
              <a:latin typeface="微软雅黑" pitchFamily="2" charset="-122"/>
              <a:ea typeface="微软雅黑" pitchFamily="2" charset="-122"/>
              <a:sym typeface="微软雅黑" pitchFamily="2" charset="-122"/>
            </a:endParaRPr>
          </a:p>
        </p:txBody>
      </p:sp>
    </p:spTree>
  </p:cSld>
  <p:clrMapOvr>
    <a:masterClrMapping/>
  </p:clrMapOvr>
  <p:transition>
    <p:random/>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01" name="标题 3"/>
          <p:cNvSpPr>
            <a:spLocks noGrp="1"/>
          </p:cNvSpPr>
          <p:nvPr>
            <p:ph type="title"/>
          </p:nvPr>
        </p:nvSpPr>
        <p:spPr>
          <a:xfrm>
            <a:off x="457200" y="274638"/>
            <a:ext cx="8007350" cy="500062"/>
          </a:xfrm>
        </p:spPr>
        <p:txBody>
          <a:bodyPr anchor="ctr" anchorCtr="0"/>
          <a:p>
            <a:pPr algn="ctr"/>
            <a:r>
              <a:rPr lang="zh-CN" altLang="en-US">
                <a:sym typeface="微软雅黑" pitchFamily="2" charset="-122"/>
              </a:rPr>
              <a:t>第七章  畜禽屠宰</a:t>
            </a:r>
            <a:endParaRPr lang="zh-CN" altLang="en-US">
              <a:sym typeface="微软雅黑" pitchFamily="2" charset="-122"/>
            </a:endParaRPr>
          </a:p>
        </p:txBody>
      </p:sp>
      <p:sp>
        <p:nvSpPr>
          <p:cNvPr id="10" name="圆角矩形 9"/>
          <p:cNvSpPr/>
          <p:nvPr/>
        </p:nvSpPr>
        <p:spPr>
          <a:xfrm>
            <a:off x="117475" y="1155700"/>
            <a:ext cx="8910638" cy="27273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trike="noStrike" noProof="1">
                <a:solidFill>
                  <a:srgbClr val="FF0000"/>
                </a:solidFill>
                <a:latin typeface="微软雅黑" pitchFamily="2" charset="-122"/>
                <a:ea typeface="微软雅黑" pitchFamily="2" charset="-122"/>
                <a:sym typeface="微软雅黑" pitchFamily="2" charset="-122"/>
              </a:rPr>
              <a:t>第六十九条　国务院农业农村主管部门负责组织制定畜禽屠宰质量安全风险监测计划。</a:t>
            </a:r>
            <a:endParaRPr lang="zh-CN" altLang="en-US" strike="noStrike" noProof="1">
              <a:solidFill>
                <a:srgbClr val="FF000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FF0000"/>
                </a:solidFill>
                <a:latin typeface="微软雅黑" pitchFamily="2" charset="-122"/>
                <a:ea typeface="微软雅黑" pitchFamily="2" charset="-122"/>
                <a:sym typeface="微软雅黑" pitchFamily="2" charset="-122"/>
              </a:rPr>
              <a:t>省、自治区、直辖市人民政府农业农村主管部门根据国家畜禽屠宰质量安全风险监测计划，结合实际情况，制定本行政区域畜禽屠宰质量安全风险监测方案并组织实施。</a:t>
            </a:r>
            <a:endParaRPr lang="zh-CN" altLang="en-US" strike="noStrike" noProof="1">
              <a:solidFill>
                <a:srgbClr val="FF0000"/>
              </a:solidFill>
              <a:latin typeface="微软雅黑" pitchFamily="2" charset="-122"/>
              <a:ea typeface="微软雅黑" pitchFamily="2" charset="-122"/>
              <a:sym typeface="微软雅黑" pitchFamily="2" charset="-122"/>
            </a:endParaRPr>
          </a:p>
        </p:txBody>
      </p:sp>
    </p:spTree>
  </p:cSld>
  <p:clrMapOvr>
    <a:masterClrMapping/>
  </p:clrMapOvr>
  <p:transition>
    <p:random/>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2225" name="标题 3"/>
          <p:cNvSpPr>
            <a:spLocks noGrp="1"/>
          </p:cNvSpPr>
          <p:nvPr>
            <p:ph type="title"/>
          </p:nvPr>
        </p:nvSpPr>
        <p:spPr>
          <a:xfrm>
            <a:off x="457200" y="274638"/>
            <a:ext cx="8007350" cy="500062"/>
          </a:xfrm>
        </p:spPr>
        <p:txBody>
          <a:bodyPr anchor="ctr" anchorCtr="0"/>
          <a:p>
            <a:pPr algn="ctr"/>
            <a:r>
              <a:rPr lang="zh-CN" altLang="en-US">
                <a:sym typeface="微软雅黑" pitchFamily="2" charset="-122"/>
              </a:rPr>
              <a:t>第八章  保障与监督</a:t>
            </a:r>
            <a:endParaRPr lang="zh-CN" altLang="en-US">
              <a:sym typeface="微软雅黑" pitchFamily="2" charset="-122"/>
            </a:endParaRPr>
          </a:p>
        </p:txBody>
      </p:sp>
      <p:sp>
        <p:nvSpPr>
          <p:cNvPr id="10" name="圆角矩形 9"/>
          <p:cNvSpPr/>
          <p:nvPr/>
        </p:nvSpPr>
        <p:spPr>
          <a:xfrm>
            <a:off x="207963" y="774700"/>
            <a:ext cx="8910638" cy="27273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trike="noStrike" noProof="1">
                <a:solidFill>
                  <a:srgbClr val="000000"/>
                </a:solidFill>
                <a:latin typeface="微软雅黑" pitchFamily="2" charset="-122"/>
                <a:ea typeface="微软雅黑" pitchFamily="2" charset="-122"/>
                <a:sym typeface="微软雅黑" pitchFamily="2" charset="-122"/>
              </a:rPr>
              <a:t>第七十条　省级以上人民政府应当在其预算内安排支持</a:t>
            </a:r>
            <a:r>
              <a:rPr lang="zh-CN" altLang="en-US" strike="noStrike" noProof="1">
                <a:solidFill>
                  <a:srgbClr val="FF0000"/>
                </a:solidFill>
                <a:latin typeface="微软雅黑" pitchFamily="2" charset="-122"/>
                <a:ea typeface="微软雅黑" pitchFamily="2" charset="-122"/>
                <a:sym typeface="微软雅黑" pitchFamily="2" charset="-122"/>
              </a:rPr>
              <a:t>畜禽种业创新</a:t>
            </a:r>
            <a:r>
              <a:rPr lang="zh-CN" altLang="en-US" strike="noStrike" noProof="1">
                <a:solidFill>
                  <a:srgbClr val="000000"/>
                </a:solidFill>
                <a:latin typeface="微软雅黑" pitchFamily="2" charset="-122"/>
                <a:ea typeface="微软雅黑" pitchFamily="2" charset="-122"/>
                <a:sym typeface="微软雅黑" pitchFamily="2" charset="-122"/>
              </a:rPr>
              <a:t>和畜牧业发展的良种补贴、贴息补助</a:t>
            </a:r>
            <a:r>
              <a:rPr lang="zh-CN" altLang="en-US" strike="noStrike" noProof="1">
                <a:solidFill>
                  <a:srgbClr val="FF0000"/>
                </a:solidFill>
                <a:latin typeface="微软雅黑" pitchFamily="2" charset="-122"/>
                <a:ea typeface="微软雅黑" pitchFamily="2" charset="-122"/>
                <a:sym typeface="微软雅黑" pitchFamily="2" charset="-122"/>
              </a:rPr>
              <a:t>、保费补贴</a:t>
            </a:r>
            <a:r>
              <a:rPr lang="zh-CN" altLang="en-US" strike="noStrike" noProof="1">
                <a:solidFill>
                  <a:srgbClr val="000000"/>
                </a:solidFill>
                <a:latin typeface="微软雅黑" pitchFamily="2" charset="-122"/>
                <a:ea typeface="微软雅黑" pitchFamily="2" charset="-122"/>
                <a:sym typeface="微软雅黑" pitchFamily="2" charset="-122"/>
              </a:rPr>
              <a:t>等资金，并鼓励有关金融机构提供</a:t>
            </a:r>
            <a:r>
              <a:rPr lang="zh-CN" altLang="en-US" strike="noStrike" noProof="1">
                <a:solidFill>
                  <a:srgbClr val="FF0000"/>
                </a:solidFill>
                <a:latin typeface="微软雅黑" pitchFamily="2" charset="-122"/>
                <a:ea typeface="微软雅黑" pitchFamily="2" charset="-122"/>
                <a:sym typeface="微软雅黑" pitchFamily="2" charset="-122"/>
              </a:rPr>
              <a:t>金融</a:t>
            </a:r>
            <a:r>
              <a:rPr lang="zh-CN" altLang="en-US" strike="noStrike" noProof="1">
                <a:solidFill>
                  <a:srgbClr val="000000"/>
                </a:solidFill>
                <a:latin typeface="微软雅黑" pitchFamily="2" charset="-122"/>
                <a:ea typeface="微软雅黑" pitchFamily="2" charset="-122"/>
                <a:sym typeface="微软雅黑" pitchFamily="2" charset="-122"/>
              </a:rPr>
              <a:t>服务，支持畜禽养殖者购买优良畜禽、繁育良种</a:t>
            </a:r>
            <a:r>
              <a:rPr lang="zh-CN" altLang="en-US" strike="noStrike" noProof="1">
                <a:solidFill>
                  <a:srgbClr val="FF0000"/>
                </a:solidFill>
                <a:latin typeface="微软雅黑" pitchFamily="2" charset="-122"/>
                <a:ea typeface="微软雅黑" pitchFamily="2" charset="-122"/>
                <a:sym typeface="微软雅黑" pitchFamily="2" charset="-122"/>
              </a:rPr>
              <a:t>、防控疫病</a:t>
            </a:r>
            <a:r>
              <a:rPr lang="zh-CN" altLang="en-US" strike="noStrike" noProof="1">
                <a:solidFill>
                  <a:srgbClr val="000000"/>
                </a:solidFill>
                <a:latin typeface="微软雅黑" pitchFamily="2" charset="-122"/>
                <a:ea typeface="微软雅黑" pitchFamily="2" charset="-122"/>
                <a:sym typeface="微软雅黑" pitchFamily="2" charset="-122"/>
              </a:rPr>
              <a:t>，</a:t>
            </a:r>
            <a:r>
              <a:rPr lang="zh-CN" altLang="en-US" strike="noStrike" noProof="1">
                <a:solidFill>
                  <a:srgbClr val="FF0000"/>
                </a:solidFill>
                <a:latin typeface="微软雅黑" pitchFamily="2" charset="-122"/>
                <a:ea typeface="微软雅黑" pitchFamily="2" charset="-122"/>
                <a:sym typeface="微软雅黑" pitchFamily="2" charset="-122"/>
              </a:rPr>
              <a:t>支持</a:t>
            </a:r>
            <a:r>
              <a:rPr lang="zh-CN" altLang="en-US" strike="noStrike" noProof="1">
                <a:solidFill>
                  <a:srgbClr val="000000"/>
                </a:solidFill>
                <a:latin typeface="微软雅黑" pitchFamily="2" charset="-122"/>
                <a:ea typeface="微软雅黑" pitchFamily="2" charset="-122"/>
                <a:sym typeface="微软雅黑" pitchFamily="2" charset="-122"/>
              </a:rPr>
              <a:t>改善生产设施、</a:t>
            </a:r>
            <a:r>
              <a:rPr lang="zh-CN" altLang="en-US" strike="noStrike" noProof="1">
                <a:solidFill>
                  <a:srgbClr val="FF0000"/>
                </a:solidFill>
                <a:latin typeface="微软雅黑" pitchFamily="2" charset="-122"/>
                <a:ea typeface="微软雅黑" pitchFamily="2" charset="-122"/>
                <a:sym typeface="微软雅黑" pitchFamily="2" charset="-122"/>
              </a:rPr>
              <a:t>畜禽粪污无害化处理和资源化利用设施设备</a:t>
            </a:r>
            <a:r>
              <a:rPr lang="zh-CN" altLang="en-US" strike="noStrike" noProof="1">
                <a:solidFill>
                  <a:srgbClr val="000000"/>
                </a:solidFill>
                <a:latin typeface="微软雅黑" pitchFamily="2" charset="-122"/>
                <a:ea typeface="微软雅黑" pitchFamily="2" charset="-122"/>
                <a:sym typeface="微软雅黑" pitchFamily="2" charset="-122"/>
              </a:rPr>
              <a:t>、扩大养殖规模，提高养殖效益。</a:t>
            </a:r>
            <a:endParaRPr lang="zh-CN" altLang="en-US" strike="noStrike" noProof="1">
              <a:solidFill>
                <a:srgbClr val="000000"/>
              </a:solidFill>
              <a:latin typeface="微软雅黑" pitchFamily="2" charset="-122"/>
              <a:ea typeface="微软雅黑" pitchFamily="2" charset="-122"/>
              <a:sym typeface="微软雅黑" pitchFamily="2" charset="-122"/>
            </a:endParaRPr>
          </a:p>
        </p:txBody>
      </p:sp>
      <p:sp>
        <p:nvSpPr>
          <p:cNvPr id="2" name="圆角矩形 1"/>
          <p:cNvSpPr/>
          <p:nvPr/>
        </p:nvSpPr>
        <p:spPr>
          <a:xfrm>
            <a:off x="207963" y="3752850"/>
            <a:ext cx="8793163" cy="2438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trike="noStrike" noProof="1">
                <a:solidFill>
                  <a:srgbClr val="FF0000"/>
                </a:solidFill>
                <a:latin typeface="微软雅黑" pitchFamily="2" charset="-122"/>
                <a:ea typeface="微软雅黑" pitchFamily="2" charset="-122"/>
                <a:sym typeface="微软雅黑" pitchFamily="2" charset="-122"/>
              </a:rPr>
              <a:t>第七十五条　国家建立统一的畜禽生产和畜禽产品市场监测预警制度，逐步完善有关畜禽产品储备调节机制，加强市场调控，促进市场供需平衡和畜牧业健康发展。</a:t>
            </a:r>
            <a:endParaRPr lang="zh-CN" altLang="en-US" strike="noStrike" noProof="1">
              <a:solidFill>
                <a:srgbClr val="FF000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000000"/>
                </a:solidFill>
                <a:latin typeface="微软雅黑" pitchFamily="2" charset="-122"/>
                <a:ea typeface="微软雅黑" pitchFamily="2" charset="-122"/>
                <a:sym typeface="微软雅黑" pitchFamily="2" charset="-122"/>
              </a:rPr>
              <a:t>县级以上人民政府有关部门应当</a:t>
            </a:r>
            <a:r>
              <a:rPr lang="zh-CN" altLang="en-US" strike="noStrike" noProof="1">
                <a:solidFill>
                  <a:srgbClr val="FF0000"/>
                </a:solidFill>
                <a:latin typeface="微软雅黑" pitchFamily="2" charset="-122"/>
                <a:ea typeface="微软雅黑" pitchFamily="2" charset="-122"/>
                <a:sym typeface="微软雅黑" pitchFamily="2" charset="-122"/>
              </a:rPr>
              <a:t>及时</a:t>
            </a:r>
            <a:r>
              <a:rPr lang="zh-CN" altLang="en-US" strike="noStrike" noProof="1">
                <a:solidFill>
                  <a:srgbClr val="000000"/>
                </a:solidFill>
                <a:latin typeface="微软雅黑" pitchFamily="2" charset="-122"/>
                <a:ea typeface="微软雅黑" pitchFamily="2" charset="-122"/>
                <a:sym typeface="微软雅黑" pitchFamily="2" charset="-122"/>
              </a:rPr>
              <a:t>发布畜禽产销信息</a:t>
            </a:r>
            <a:r>
              <a:rPr lang="zh-CN" altLang="en-US" strike="noStrike" noProof="1">
                <a:solidFill>
                  <a:srgbClr val="FF0000"/>
                </a:solidFill>
                <a:latin typeface="微软雅黑" pitchFamily="2" charset="-122"/>
                <a:ea typeface="微软雅黑" pitchFamily="2" charset="-122"/>
                <a:sym typeface="微软雅黑" pitchFamily="2" charset="-122"/>
              </a:rPr>
              <a:t>，</a:t>
            </a:r>
            <a:r>
              <a:rPr lang="zh-CN" altLang="en-US" strike="noStrike" noProof="1">
                <a:solidFill>
                  <a:srgbClr val="000000"/>
                </a:solidFill>
                <a:latin typeface="微软雅黑" pitchFamily="2" charset="-122"/>
                <a:ea typeface="微软雅黑" pitchFamily="2" charset="-122"/>
                <a:sym typeface="微软雅黑" pitchFamily="2" charset="-122"/>
              </a:rPr>
              <a:t>为畜禽生产</a:t>
            </a:r>
            <a:r>
              <a:rPr lang="zh-CN" altLang="en-US" strike="noStrike" noProof="1">
                <a:solidFill>
                  <a:srgbClr val="FF0000"/>
                </a:solidFill>
                <a:latin typeface="微软雅黑" pitchFamily="2" charset="-122"/>
                <a:ea typeface="微软雅黑" pitchFamily="2" charset="-122"/>
                <a:sym typeface="微软雅黑" pitchFamily="2" charset="-122"/>
              </a:rPr>
              <a:t>经营</a:t>
            </a:r>
            <a:r>
              <a:rPr lang="zh-CN" altLang="en-US" strike="noStrike" noProof="1">
                <a:solidFill>
                  <a:srgbClr val="000000"/>
                </a:solidFill>
                <a:latin typeface="微软雅黑" pitchFamily="2" charset="-122"/>
                <a:ea typeface="微软雅黑" pitchFamily="2" charset="-122"/>
                <a:sym typeface="微软雅黑" pitchFamily="2" charset="-122"/>
              </a:rPr>
              <a:t>者提供信息服务。</a:t>
            </a:r>
            <a:endParaRPr lang="zh-CN" altLang="en-US" strike="noStrike" noProof="1">
              <a:solidFill>
                <a:srgbClr val="000000"/>
              </a:solidFill>
              <a:latin typeface="微软雅黑" pitchFamily="2" charset="-122"/>
              <a:ea typeface="微软雅黑" pitchFamily="2" charset="-122"/>
              <a:sym typeface="微软雅黑" pitchFamily="2" charset="-122"/>
            </a:endParaRPr>
          </a:p>
        </p:txBody>
      </p:sp>
    </p:spTree>
  </p:cSld>
  <p:clrMapOvr>
    <a:masterClrMapping/>
  </p:clrMapOvr>
  <p:transition>
    <p:random/>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3249" name="标题 3"/>
          <p:cNvSpPr>
            <a:spLocks noGrp="1"/>
          </p:cNvSpPr>
          <p:nvPr>
            <p:ph type="title"/>
          </p:nvPr>
        </p:nvSpPr>
        <p:spPr>
          <a:xfrm>
            <a:off x="457200" y="274638"/>
            <a:ext cx="8007350" cy="500062"/>
          </a:xfrm>
        </p:spPr>
        <p:txBody>
          <a:bodyPr anchor="ctr" anchorCtr="0"/>
          <a:p>
            <a:pPr algn="ctr"/>
            <a:r>
              <a:rPr lang="zh-CN" altLang="en-US">
                <a:sym typeface="微软雅黑" pitchFamily="2" charset="-122"/>
              </a:rPr>
              <a:t>第八章  保障与监督</a:t>
            </a:r>
            <a:endParaRPr lang="zh-CN" altLang="en-US">
              <a:sym typeface="微软雅黑" pitchFamily="2" charset="-122"/>
            </a:endParaRPr>
          </a:p>
        </p:txBody>
      </p:sp>
      <p:sp>
        <p:nvSpPr>
          <p:cNvPr id="10" name="圆角矩形 9"/>
          <p:cNvSpPr/>
          <p:nvPr/>
        </p:nvSpPr>
        <p:spPr>
          <a:xfrm>
            <a:off x="207963" y="1497013"/>
            <a:ext cx="8910638" cy="27273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trike="noStrike" noProof="1">
                <a:solidFill>
                  <a:srgbClr val="FF0000"/>
                </a:solidFill>
                <a:latin typeface="微软雅黑" pitchFamily="2" charset="-122"/>
                <a:ea typeface="微软雅黑" pitchFamily="2" charset="-122"/>
                <a:sym typeface="微软雅黑" pitchFamily="2" charset="-122"/>
              </a:rPr>
              <a:t>第七十六条　国家加强畜禽生产、加工、销售、运输体系建设，提升畜禽产品供应安全保障能力。</a:t>
            </a:r>
            <a:endParaRPr lang="zh-CN" altLang="en-US" strike="noStrike" noProof="1">
              <a:solidFill>
                <a:srgbClr val="FF000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FF0000"/>
                </a:solidFill>
                <a:latin typeface="微软雅黑" pitchFamily="2" charset="-122"/>
                <a:ea typeface="微软雅黑" pitchFamily="2" charset="-122"/>
                <a:sym typeface="微软雅黑" pitchFamily="2" charset="-122"/>
              </a:rPr>
              <a:t>省、自治区、直辖市人民政府负责保障本行政区域内的畜禽产品供给，建立稳产保供的政策保障和责任考核体系。</a:t>
            </a:r>
            <a:endParaRPr lang="zh-CN" altLang="en-US" strike="noStrike" noProof="1">
              <a:solidFill>
                <a:srgbClr val="FF000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FF0000"/>
                </a:solidFill>
                <a:latin typeface="微软雅黑" pitchFamily="2" charset="-122"/>
                <a:ea typeface="微软雅黑" pitchFamily="2" charset="-122"/>
                <a:sym typeface="微软雅黑" pitchFamily="2" charset="-122"/>
              </a:rPr>
              <a:t>国家鼓励畜禽主销区通过跨区域合作、建立养殖基地等方式，与主产区建立稳定的合作关系。</a:t>
            </a:r>
            <a:endParaRPr lang="zh-CN" altLang="en-US" strike="noStrike" noProof="1">
              <a:solidFill>
                <a:srgbClr val="FF0000"/>
              </a:solidFill>
              <a:latin typeface="微软雅黑" pitchFamily="2" charset="-122"/>
              <a:ea typeface="微软雅黑" pitchFamily="2" charset="-122"/>
              <a:sym typeface="微软雅黑" pitchFamily="2" charset="-122"/>
            </a:endParaRPr>
          </a:p>
        </p:txBody>
      </p:sp>
    </p:spTree>
  </p:cSld>
  <p:clrMapOvr>
    <a:masterClrMapping/>
  </p:clrMapOvr>
  <p:transition>
    <p:random/>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4273" name="标题 3"/>
          <p:cNvSpPr>
            <a:spLocks noGrp="1"/>
          </p:cNvSpPr>
          <p:nvPr>
            <p:ph type="title"/>
          </p:nvPr>
        </p:nvSpPr>
        <p:spPr>
          <a:xfrm>
            <a:off x="457200" y="274638"/>
            <a:ext cx="8007350" cy="500062"/>
          </a:xfrm>
        </p:spPr>
        <p:txBody>
          <a:bodyPr anchor="ctr" anchorCtr="0"/>
          <a:p>
            <a:pPr algn="ctr"/>
            <a:r>
              <a:rPr lang="zh-CN" altLang="en-US">
                <a:sym typeface="微软雅黑" pitchFamily="2" charset="-122"/>
              </a:rPr>
              <a:t>第九章  法律责任</a:t>
            </a:r>
            <a:endParaRPr lang="zh-CN" altLang="en-US">
              <a:sym typeface="微软雅黑" pitchFamily="2" charset="-122"/>
            </a:endParaRPr>
          </a:p>
        </p:txBody>
      </p:sp>
      <p:sp>
        <p:nvSpPr>
          <p:cNvPr id="10" name="圆角矩形 9"/>
          <p:cNvSpPr/>
          <p:nvPr/>
        </p:nvSpPr>
        <p:spPr>
          <a:xfrm>
            <a:off x="207963" y="774700"/>
            <a:ext cx="8910638" cy="255587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trike="noStrike" noProof="1">
                <a:solidFill>
                  <a:srgbClr val="000000"/>
                </a:solidFill>
                <a:latin typeface="微软雅黑" pitchFamily="2" charset="-122"/>
                <a:ea typeface="微软雅黑" pitchFamily="2" charset="-122"/>
                <a:sym typeface="微软雅黑" pitchFamily="2" charset="-122"/>
              </a:rPr>
              <a:t>第七十八条　违反本法第十四条第二款规定，擅自处理受保护的畜禽遗传资源，造成畜禽遗传资源损失的，由省级以上人民政府</a:t>
            </a:r>
            <a:r>
              <a:rPr lang="zh-CN" altLang="en-US" strike="noStrike" noProof="1">
                <a:solidFill>
                  <a:srgbClr val="FF0000"/>
                </a:solidFill>
                <a:latin typeface="微软雅黑" pitchFamily="2" charset="-122"/>
                <a:ea typeface="微软雅黑" pitchFamily="2" charset="-122"/>
                <a:sym typeface="微软雅黑" pitchFamily="2" charset="-122"/>
              </a:rPr>
              <a:t>农业农村</a:t>
            </a:r>
            <a:r>
              <a:rPr lang="zh-CN" altLang="en-US" strike="noStrike" noProof="1">
                <a:solidFill>
                  <a:srgbClr val="000000"/>
                </a:solidFill>
                <a:latin typeface="微软雅黑" pitchFamily="2" charset="-122"/>
                <a:ea typeface="微软雅黑" pitchFamily="2" charset="-122"/>
                <a:sym typeface="微软雅黑" pitchFamily="2" charset="-122"/>
              </a:rPr>
              <a:t>主管部门处</a:t>
            </a:r>
            <a:r>
              <a:rPr lang="zh-CN" altLang="en-US" strike="noStrike" noProof="1">
                <a:solidFill>
                  <a:srgbClr val="FF0000"/>
                </a:solidFill>
                <a:latin typeface="微软雅黑" pitchFamily="2" charset="-122"/>
                <a:ea typeface="微软雅黑" pitchFamily="2" charset="-122"/>
                <a:sym typeface="微软雅黑" pitchFamily="2" charset="-122"/>
              </a:rPr>
              <a:t>十</a:t>
            </a:r>
            <a:r>
              <a:rPr lang="zh-CN" altLang="en-US" strike="noStrike" noProof="1">
                <a:solidFill>
                  <a:srgbClr val="002060"/>
                </a:solidFill>
                <a:latin typeface="微软雅黑" pitchFamily="2" charset="-122"/>
                <a:ea typeface="微软雅黑" pitchFamily="2" charset="-122"/>
                <a:sym typeface="微软雅黑" pitchFamily="2" charset="-122"/>
              </a:rPr>
              <a:t>万</a:t>
            </a:r>
            <a:r>
              <a:rPr lang="zh-CN" altLang="en-US" strike="noStrike" noProof="1">
                <a:solidFill>
                  <a:srgbClr val="000000"/>
                </a:solidFill>
                <a:latin typeface="微软雅黑" pitchFamily="2" charset="-122"/>
                <a:ea typeface="微软雅黑" pitchFamily="2" charset="-122"/>
                <a:sym typeface="微软雅黑" pitchFamily="2" charset="-122"/>
              </a:rPr>
              <a:t>元以上</a:t>
            </a:r>
            <a:r>
              <a:rPr lang="zh-CN" altLang="en-US" strike="noStrike" noProof="1">
                <a:solidFill>
                  <a:srgbClr val="FF0000"/>
                </a:solidFill>
                <a:latin typeface="微软雅黑" pitchFamily="2" charset="-122"/>
                <a:ea typeface="微软雅黑" pitchFamily="2" charset="-122"/>
                <a:sym typeface="微软雅黑" pitchFamily="2" charset="-122"/>
              </a:rPr>
              <a:t>一百</a:t>
            </a:r>
            <a:r>
              <a:rPr lang="zh-CN" altLang="en-US" strike="noStrike" noProof="1">
                <a:solidFill>
                  <a:srgbClr val="000000"/>
                </a:solidFill>
                <a:latin typeface="微软雅黑" pitchFamily="2" charset="-122"/>
                <a:ea typeface="微软雅黑" pitchFamily="2" charset="-122"/>
                <a:sym typeface="微软雅黑" pitchFamily="2" charset="-122"/>
              </a:rPr>
              <a:t>万元以下罚款。</a:t>
            </a:r>
            <a:r>
              <a:rPr lang="zh-CN" altLang="en-US" u="sng" strike="noStrike" noProof="1">
                <a:solidFill>
                  <a:srgbClr val="0070C0"/>
                </a:solidFill>
                <a:latin typeface="微软雅黑" pitchFamily="2" charset="-122"/>
                <a:ea typeface="微软雅黑" pitchFamily="2" charset="-122"/>
                <a:sym typeface="微软雅黑" pitchFamily="2" charset="-122"/>
              </a:rPr>
              <a:t>【原五万以上五十万以下】</a:t>
            </a:r>
            <a:endParaRPr lang="zh-CN" altLang="en-US" u="sng" strike="noStrike" noProof="1">
              <a:solidFill>
                <a:srgbClr val="0070C0"/>
              </a:solidFill>
              <a:latin typeface="微软雅黑" pitchFamily="2" charset="-122"/>
              <a:ea typeface="微软雅黑" pitchFamily="2" charset="-122"/>
              <a:sym typeface="微软雅黑" pitchFamily="2" charset="-122"/>
            </a:endParaRPr>
          </a:p>
        </p:txBody>
      </p:sp>
      <p:sp>
        <p:nvSpPr>
          <p:cNvPr id="2" name="圆角矩形 1"/>
          <p:cNvSpPr/>
          <p:nvPr/>
        </p:nvSpPr>
        <p:spPr>
          <a:xfrm>
            <a:off x="207963" y="3752850"/>
            <a:ext cx="8793163" cy="276701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trike="noStrike" noProof="1">
                <a:solidFill>
                  <a:srgbClr val="000000"/>
                </a:solidFill>
                <a:latin typeface="微软雅黑" pitchFamily="2" charset="-122"/>
                <a:ea typeface="微软雅黑" pitchFamily="2" charset="-122"/>
                <a:sym typeface="微软雅黑" pitchFamily="2" charset="-122"/>
              </a:rPr>
              <a:t>第七十九条　违反本法规定，有下列行为之一的，由省级以上人民政府</a:t>
            </a:r>
            <a:r>
              <a:rPr lang="zh-CN" altLang="en-US" strike="noStrike" noProof="1">
                <a:solidFill>
                  <a:srgbClr val="FF0000"/>
                </a:solidFill>
                <a:latin typeface="微软雅黑" pitchFamily="2" charset="-122"/>
                <a:ea typeface="微软雅黑" pitchFamily="2" charset="-122"/>
                <a:sym typeface="微软雅黑" pitchFamily="2" charset="-122"/>
              </a:rPr>
              <a:t>农业农村</a:t>
            </a:r>
            <a:r>
              <a:rPr lang="zh-CN" altLang="en-US" strike="noStrike" noProof="1">
                <a:solidFill>
                  <a:srgbClr val="000000"/>
                </a:solidFill>
                <a:latin typeface="微软雅黑" pitchFamily="2" charset="-122"/>
                <a:ea typeface="微软雅黑" pitchFamily="2" charset="-122"/>
                <a:sym typeface="微软雅黑" pitchFamily="2" charset="-122"/>
              </a:rPr>
              <a:t>主管部门责令停止违法行为，没收畜禽遗传资源和违法所得，并处</a:t>
            </a:r>
            <a:r>
              <a:rPr lang="zh-CN" altLang="en-US" strike="noStrike" noProof="1">
                <a:solidFill>
                  <a:srgbClr val="FF0000"/>
                </a:solidFill>
                <a:latin typeface="微软雅黑" pitchFamily="2" charset="-122"/>
                <a:ea typeface="微软雅黑" pitchFamily="2" charset="-122"/>
                <a:sym typeface="微软雅黑" pitchFamily="2" charset="-122"/>
              </a:rPr>
              <a:t>五</a:t>
            </a:r>
            <a:r>
              <a:rPr lang="zh-CN" altLang="en-US" strike="noStrike" noProof="1">
                <a:solidFill>
                  <a:srgbClr val="000000"/>
                </a:solidFill>
                <a:latin typeface="微软雅黑" pitchFamily="2" charset="-122"/>
                <a:ea typeface="微软雅黑" pitchFamily="2" charset="-122"/>
                <a:sym typeface="微软雅黑" pitchFamily="2" charset="-122"/>
              </a:rPr>
              <a:t>万元以上</a:t>
            </a:r>
            <a:r>
              <a:rPr lang="zh-CN" altLang="en-US" strike="noStrike" noProof="1">
                <a:solidFill>
                  <a:srgbClr val="FF0000"/>
                </a:solidFill>
                <a:latin typeface="微软雅黑" pitchFamily="2" charset="-122"/>
                <a:ea typeface="微软雅黑" pitchFamily="2" charset="-122"/>
                <a:sym typeface="微软雅黑" pitchFamily="2" charset="-122"/>
              </a:rPr>
              <a:t>五十</a:t>
            </a:r>
            <a:r>
              <a:rPr lang="zh-CN" altLang="en-US" strike="noStrike" noProof="1">
                <a:solidFill>
                  <a:srgbClr val="000000"/>
                </a:solidFill>
                <a:latin typeface="微软雅黑" pitchFamily="2" charset="-122"/>
                <a:ea typeface="微软雅黑" pitchFamily="2" charset="-122"/>
                <a:sym typeface="微软雅黑" pitchFamily="2" charset="-122"/>
              </a:rPr>
              <a:t>万元以下罚款:</a:t>
            </a:r>
            <a:r>
              <a:rPr lang="zh-CN" altLang="en-US" u="sng" strike="noStrike" noProof="1">
                <a:solidFill>
                  <a:srgbClr val="0070C0"/>
                </a:solidFill>
                <a:latin typeface="微软雅黑" pitchFamily="2" charset="-122"/>
                <a:ea typeface="微软雅黑" pitchFamily="2" charset="-122"/>
                <a:sym typeface="微软雅黑" pitchFamily="2" charset="-122"/>
              </a:rPr>
              <a:t>【原一万以上五万以下】</a:t>
            </a:r>
            <a:endParaRPr lang="zh-CN" altLang="en-US" strike="noStrike" noProof="1">
              <a:solidFill>
                <a:srgbClr val="00000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000000"/>
                </a:solidFill>
                <a:latin typeface="微软雅黑" pitchFamily="2" charset="-122"/>
                <a:ea typeface="微软雅黑" pitchFamily="2" charset="-122"/>
                <a:sym typeface="微软雅黑" pitchFamily="2" charset="-122"/>
              </a:rPr>
              <a:t>（一）未经审核批准，从境外引进畜禽遗传资源；</a:t>
            </a:r>
            <a:endParaRPr lang="zh-CN" altLang="en-US" strike="noStrike" noProof="1">
              <a:solidFill>
                <a:srgbClr val="00000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000000"/>
                </a:solidFill>
                <a:latin typeface="微软雅黑" pitchFamily="2" charset="-122"/>
                <a:ea typeface="微软雅黑" pitchFamily="2" charset="-122"/>
                <a:sym typeface="微软雅黑" pitchFamily="2" charset="-122"/>
              </a:rPr>
              <a:t>（二）未经审核批准，在境内与境外机构、个人合作研究利用列入保护名录的畜禽遗传资源；</a:t>
            </a:r>
            <a:endParaRPr lang="zh-CN" altLang="en-US" strike="noStrike" noProof="1">
              <a:solidFill>
                <a:srgbClr val="00000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000000"/>
                </a:solidFill>
                <a:latin typeface="微软雅黑" pitchFamily="2" charset="-122"/>
                <a:ea typeface="微软雅黑" pitchFamily="2" charset="-122"/>
                <a:sym typeface="微软雅黑" pitchFamily="2" charset="-122"/>
              </a:rPr>
              <a:t>（三）在境内与境外机构、个人合作研究利用未经国家畜禽遗传资源委员会鉴定的新发现的畜禽遗传资源。</a:t>
            </a:r>
            <a:endParaRPr lang="zh-CN" altLang="en-US" strike="noStrike" noProof="1">
              <a:solidFill>
                <a:srgbClr val="000000"/>
              </a:solidFill>
              <a:latin typeface="微软雅黑" pitchFamily="2" charset="-122"/>
              <a:ea typeface="微软雅黑" pitchFamily="2" charset="-122"/>
              <a:sym typeface="微软雅黑" pitchFamily="2" charset="-122"/>
            </a:endParaRPr>
          </a:p>
        </p:txBody>
      </p:sp>
    </p:spTree>
  </p:cSld>
  <p:clrMapOvr>
    <a:masterClrMapping/>
  </p:clrMapOvr>
  <p:transition>
    <p:random/>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5297" name="标题 3"/>
          <p:cNvSpPr>
            <a:spLocks noGrp="1"/>
          </p:cNvSpPr>
          <p:nvPr>
            <p:ph type="title"/>
          </p:nvPr>
        </p:nvSpPr>
        <p:spPr>
          <a:xfrm>
            <a:off x="457200" y="274638"/>
            <a:ext cx="8007350" cy="500062"/>
          </a:xfrm>
        </p:spPr>
        <p:txBody>
          <a:bodyPr anchor="ctr" anchorCtr="0"/>
          <a:p>
            <a:pPr algn="ctr"/>
            <a:r>
              <a:rPr lang="zh-CN" altLang="en-US">
                <a:sym typeface="微软雅黑" pitchFamily="2" charset="-122"/>
              </a:rPr>
              <a:t>第九章  法律责任</a:t>
            </a:r>
            <a:endParaRPr lang="zh-CN" altLang="en-US">
              <a:sym typeface="微软雅黑" pitchFamily="2" charset="-122"/>
            </a:endParaRPr>
          </a:p>
        </p:txBody>
      </p:sp>
      <p:sp>
        <p:nvSpPr>
          <p:cNvPr id="10" name="圆角矩形 9"/>
          <p:cNvSpPr/>
          <p:nvPr/>
        </p:nvSpPr>
        <p:spPr>
          <a:xfrm>
            <a:off x="207963" y="774700"/>
            <a:ext cx="8910638" cy="255587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trike="noStrike" noProof="1">
                <a:solidFill>
                  <a:srgbClr val="000000"/>
                </a:solidFill>
                <a:latin typeface="微软雅黑" pitchFamily="2" charset="-122"/>
                <a:ea typeface="微软雅黑" pitchFamily="2" charset="-122"/>
                <a:sym typeface="微软雅黑" pitchFamily="2" charset="-122"/>
              </a:rPr>
              <a:t>第八十一条　违反本法规定，销售、推广未经审定或者鉴定的畜禽品种、</a:t>
            </a:r>
            <a:r>
              <a:rPr lang="zh-CN" altLang="en-US" strike="noStrike" noProof="1">
                <a:solidFill>
                  <a:srgbClr val="FF0000"/>
                </a:solidFill>
                <a:latin typeface="微软雅黑" pitchFamily="2" charset="-122"/>
                <a:ea typeface="微软雅黑" pitchFamily="2" charset="-122"/>
                <a:sym typeface="微软雅黑" pitchFamily="2" charset="-122"/>
              </a:rPr>
              <a:t>配套系</a:t>
            </a:r>
            <a:r>
              <a:rPr lang="zh-CN" altLang="en-US" strike="noStrike" noProof="1">
                <a:solidFill>
                  <a:srgbClr val="000000"/>
                </a:solidFill>
                <a:latin typeface="微软雅黑" pitchFamily="2" charset="-122"/>
                <a:ea typeface="微软雅黑" pitchFamily="2" charset="-122"/>
                <a:sym typeface="微软雅黑" pitchFamily="2" charset="-122"/>
              </a:rPr>
              <a:t>的，由县级以上地方人民政府</a:t>
            </a:r>
            <a:r>
              <a:rPr lang="zh-CN" altLang="en-US" strike="noStrike" noProof="1">
                <a:solidFill>
                  <a:srgbClr val="FF0000"/>
                </a:solidFill>
                <a:latin typeface="微软雅黑" pitchFamily="2" charset="-122"/>
                <a:ea typeface="微软雅黑" pitchFamily="2" charset="-122"/>
                <a:sym typeface="微软雅黑" pitchFamily="2" charset="-122"/>
              </a:rPr>
              <a:t>农业农村</a:t>
            </a:r>
            <a:r>
              <a:rPr lang="zh-CN" altLang="en-US" strike="noStrike" noProof="1">
                <a:solidFill>
                  <a:srgbClr val="000000"/>
                </a:solidFill>
                <a:latin typeface="微软雅黑" pitchFamily="2" charset="-122"/>
                <a:ea typeface="微软雅黑" pitchFamily="2" charset="-122"/>
                <a:sym typeface="微软雅黑" pitchFamily="2" charset="-122"/>
              </a:rPr>
              <a:t>主管部门责令停止违法行为，没收畜禽和违法所得；违法所得在五万元以上的，并处违法所得一倍以上三倍以下罚款；没有违法所得或者违法所得不足五万元的，并处五千元以上五万元以下罚款。</a:t>
            </a:r>
            <a:endParaRPr lang="zh-CN" altLang="en-US" strike="noStrike" noProof="1">
              <a:solidFill>
                <a:srgbClr val="000000"/>
              </a:solidFill>
              <a:latin typeface="微软雅黑" pitchFamily="2" charset="-122"/>
              <a:ea typeface="微软雅黑" pitchFamily="2" charset="-122"/>
              <a:sym typeface="微软雅黑" pitchFamily="2" charset="-122"/>
            </a:endParaRPr>
          </a:p>
        </p:txBody>
      </p:sp>
      <p:sp>
        <p:nvSpPr>
          <p:cNvPr id="2" name="圆角矩形 1"/>
          <p:cNvSpPr/>
          <p:nvPr/>
        </p:nvSpPr>
        <p:spPr>
          <a:xfrm>
            <a:off x="207963" y="3752850"/>
            <a:ext cx="8793163" cy="276701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trike="noStrike" noProof="1">
                <a:solidFill>
                  <a:srgbClr val="000000"/>
                </a:solidFill>
                <a:latin typeface="微软雅黑" pitchFamily="2" charset="-122"/>
                <a:ea typeface="微软雅黑" pitchFamily="2" charset="-122"/>
                <a:sym typeface="微软雅黑" pitchFamily="2" charset="-122"/>
              </a:rPr>
              <a:t>第八十六条　违反本法规定，</a:t>
            </a:r>
            <a:r>
              <a:rPr lang="zh-CN" altLang="en-US" strike="noStrike" noProof="1">
                <a:solidFill>
                  <a:srgbClr val="FF0000"/>
                </a:solidFill>
                <a:latin typeface="微软雅黑" pitchFamily="2" charset="-122"/>
                <a:ea typeface="微软雅黑" pitchFamily="2" charset="-122"/>
                <a:sym typeface="微软雅黑" pitchFamily="2" charset="-122"/>
              </a:rPr>
              <a:t>兴办畜禽养殖场未备案</a:t>
            </a:r>
            <a:r>
              <a:rPr lang="zh-CN" altLang="en-US" strike="noStrike" noProof="1">
                <a:solidFill>
                  <a:srgbClr val="000000"/>
                </a:solidFill>
                <a:latin typeface="微软雅黑" pitchFamily="2" charset="-122"/>
                <a:ea typeface="微软雅黑" pitchFamily="2" charset="-122"/>
                <a:sym typeface="微软雅黑" pitchFamily="2" charset="-122"/>
              </a:rPr>
              <a:t>，畜禽养殖场未建立养殖档案或者未按照规定保存养殖档案的，由县级以上地方人民政府农业农村主管部门责令限期改正，可以处一万元以下罚款。</a:t>
            </a:r>
            <a:endParaRPr lang="zh-CN" altLang="en-US" strike="noStrike" noProof="1">
              <a:solidFill>
                <a:srgbClr val="000000"/>
              </a:solidFill>
              <a:latin typeface="微软雅黑" pitchFamily="2" charset="-122"/>
              <a:ea typeface="微软雅黑" pitchFamily="2" charset="-122"/>
              <a:sym typeface="微软雅黑" pitchFamily="2" charset="-122"/>
            </a:endParaRPr>
          </a:p>
        </p:txBody>
      </p:sp>
    </p:spTree>
  </p:cSld>
  <p:clrMapOvr>
    <a:masterClrMapping/>
  </p:clrMapOvr>
  <p:transition>
    <p:random/>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6321" name="标题 3"/>
          <p:cNvSpPr>
            <a:spLocks noGrp="1"/>
          </p:cNvSpPr>
          <p:nvPr>
            <p:ph type="title"/>
          </p:nvPr>
        </p:nvSpPr>
        <p:spPr>
          <a:xfrm>
            <a:off x="457200" y="274638"/>
            <a:ext cx="8007350" cy="500062"/>
          </a:xfrm>
        </p:spPr>
        <p:txBody>
          <a:bodyPr anchor="ctr" anchorCtr="0"/>
          <a:p>
            <a:pPr algn="ctr"/>
            <a:r>
              <a:rPr lang="zh-CN" altLang="en-US">
                <a:sym typeface="微软雅黑" pitchFamily="2" charset="-122"/>
              </a:rPr>
              <a:t>第九章  法律责任</a:t>
            </a:r>
            <a:endParaRPr lang="zh-CN" altLang="en-US">
              <a:sym typeface="微软雅黑" pitchFamily="2" charset="-122"/>
            </a:endParaRPr>
          </a:p>
        </p:txBody>
      </p:sp>
      <p:sp>
        <p:nvSpPr>
          <p:cNvPr id="10" name="圆角矩形 9"/>
          <p:cNvSpPr/>
          <p:nvPr/>
        </p:nvSpPr>
        <p:spPr>
          <a:xfrm>
            <a:off x="207963" y="774700"/>
            <a:ext cx="8910638" cy="108585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trike="noStrike" noProof="1">
                <a:solidFill>
                  <a:srgbClr val="FF0000"/>
                </a:solidFill>
                <a:latin typeface="微软雅黑" pitchFamily="2" charset="-122"/>
                <a:ea typeface="微软雅黑" pitchFamily="2" charset="-122"/>
                <a:sym typeface="微软雅黑" pitchFamily="2" charset="-122"/>
              </a:rPr>
              <a:t>第八十九条　违反本法规定，未经定点从事畜禽屠宰活动的，依照有关法律法规的规定处理、处罚。</a:t>
            </a:r>
            <a:endParaRPr lang="zh-CN" altLang="en-US" strike="noStrike" noProof="1">
              <a:solidFill>
                <a:srgbClr val="FF0000"/>
              </a:solidFill>
              <a:latin typeface="微软雅黑" pitchFamily="2" charset="-122"/>
              <a:ea typeface="微软雅黑" pitchFamily="2" charset="-122"/>
              <a:sym typeface="微软雅黑" pitchFamily="2" charset="-122"/>
            </a:endParaRPr>
          </a:p>
        </p:txBody>
      </p:sp>
      <p:sp>
        <p:nvSpPr>
          <p:cNvPr id="2" name="圆角矩形 1"/>
          <p:cNvSpPr/>
          <p:nvPr/>
        </p:nvSpPr>
        <p:spPr>
          <a:xfrm>
            <a:off x="207963" y="2027238"/>
            <a:ext cx="8910638" cy="1295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trike="noStrike" noProof="1">
                <a:solidFill>
                  <a:srgbClr val="FF0000"/>
                </a:solidFill>
                <a:latin typeface="微软雅黑" pitchFamily="2" charset="-122"/>
                <a:ea typeface="微软雅黑" pitchFamily="2" charset="-122"/>
                <a:sym typeface="微软雅黑" pitchFamily="2" charset="-122"/>
              </a:rPr>
              <a:t>第九十条　县级以上地方人民政府农业农村主管部门发现畜禽屠宰企业不再具备本法规定条件的，应当责令停业整顿，并限期整改；逾期仍未达到本法规定条件的，责令关闭，对实行定点屠宰管理的，由发证机关依法吊销定点屠宰证书。</a:t>
            </a:r>
            <a:endParaRPr lang="zh-CN" altLang="en-US" strike="noStrike" noProof="1">
              <a:solidFill>
                <a:srgbClr val="FF0000"/>
              </a:solidFill>
              <a:latin typeface="微软雅黑" pitchFamily="2" charset="-122"/>
              <a:ea typeface="微软雅黑" pitchFamily="2" charset="-122"/>
              <a:sym typeface="微软雅黑" pitchFamily="2" charset="-122"/>
            </a:endParaRPr>
          </a:p>
        </p:txBody>
      </p:sp>
      <p:sp>
        <p:nvSpPr>
          <p:cNvPr id="3" name="圆角矩形 2"/>
          <p:cNvSpPr/>
          <p:nvPr/>
        </p:nvSpPr>
        <p:spPr>
          <a:xfrm>
            <a:off x="207963" y="3489325"/>
            <a:ext cx="8910638" cy="285908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trike="noStrike" noProof="1">
                <a:solidFill>
                  <a:srgbClr val="FF0000"/>
                </a:solidFill>
                <a:latin typeface="微软雅黑" pitchFamily="2" charset="-122"/>
                <a:ea typeface="微软雅黑" pitchFamily="2" charset="-122"/>
                <a:sym typeface="微软雅黑" pitchFamily="2" charset="-122"/>
              </a:rPr>
              <a:t>第九十一条　违反本法第六十八条规定，畜禽屠宰企业未建立畜禽屠宰质量安全管理制度，或者畜禽屠宰经营者对经检验不合格的畜禽产品未按照国家有关规定处理的，由县级以上地方人民政府农业农村主管部门责令改正，给予警告；拒不改正的，责令停业整顿，并处五千元以上五万元以下罚款，对直接负责的主管人员和其他直接责任人员处二千元以上二万元以下罚款；情节严重的，责令关闭，对实行定点屠宰管理的，由发证机关依法吊销定点屠宰证书。</a:t>
            </a:r>
            <a:endParaRPr lang="zh-CN" altLang="en-US" strike="noStrike" noProof="1">
              <a:solidFill>
                <a:srgbClr val="FF000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FF0000"/>
                </a:solidFill>
                <a:latin typeface="微软雅黑" pitchFamily="2" charset="-122"/>
                <a:ea typeface="微软雅黑" pitchFamily="2" charset="-122"/>
                <a:sym typeface="微软雅黑" pitchFamily="2" charset="-122"/>
              </a:rPr>
              <a:t>违反本法第六十八条规定的其他行为的，依照有关法律法规的规定处理、处罚。</a:t>
            </a:r>
            <a:endParaRPr lang="zh-CN" altLang="en-US" strike="noStrike" noProof="1">
              <a:solidFill>
                <a:srgbClr val="FF0000"/>
              </a:solidFill>
              <a:latin typeface="微软雅黑" pitchFamily="2" charset="-122"/>
              <a:ea typeface="微软雅黑" pitchFamily="2" charset="-122"/>
              <a:sym typeface="微软雅黑" pitchFamily="2" charset="-122"/>
            </a:endParaRPr>
          </a:p>
        </p:txBody>
      </p:sp>
    </p:spTree>
  </p:cSld>
  <p:clrMapOvr>
    <a:masterClrMapping/>
  </p:clrMapOvr>
  <p:transition>
    <p:random/>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7345" name="标题 3"/>
          <p:cNvSpPr>
            <a:spLocks noGrp="1"/>
          </p:cNvSpPr>
          <p:nvPr>
            <p:ph type="title"/>
          </p:nvPr>
        </p:nvSpPr>
        <p:spPr>
          <a:xfrm>
            <a:off x="457200" y="274638"/>
            <a:ext cx="8007350" cy="500062"/>
          </a:xfrm>
        </p:spPr>
        <p:txBody>
          <a:bodyPr anchor="ctr" anchorCtr="0"/>
          <a:p>
            <a:pPr algn="ctr"/>
            <a:r>
              <a:rPr lang="zh-CN" altLang="en-US">
                <a:sym typeface="微软雅黑" pitchFamily="2" charset="-122"/>
              </a:rPr>
              <a:t>第十章  附则</a:t>
            </a:r>
            <a:endParaRPr lang="zh-CN" altLang="en-US">
              <a:sym typeface="微软雅黑" pitchFamily="2" charset="-122"/>
            </a:endParaRPr>
          </a:p>
        </p:txBody>
      </p:sp>
      <p:sp>
        <p:nvSpPr>
          <p:cNvPr id="2" name="圆角矩形 1"/>
          <p:cNvSpPr/>
          <p:nvPr/>
        </p:nvSpPr>
        <p:spPr>
          <a:xfrm>
            <a:off x="174625" y="1058863"/>
            <a:ext cx="8794750" cy="218916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trike="noStrike" noProof="1">
                <a:solidFill>
                  <a:srgbClr val="000000"/>
                </a:solidFill>
                <a:latin typeface="微软雅黑" pitchFamily="2" charset="-122"/>
                <a:ea typeface="微软雅黑" pitchFamily="2" charset="-122"/>
                <a:sym typeface="微软雅黑" pitchFamily="2" charset="-122"/>
              </a:rPr>
              <a:t>第九十三条　本法所称畜禽遗传资源，是指畜禽及其卵子（蛋）、</a:t>
            </a:r>
            <a:r>
              <a:rPr lang="zh-CN" altLang="en-US" strike="noStrike" noProof="1">
                <a:solidFill>
                  <a:srgbClr val="FF0000"/>
                </a:solidFill>
                <a:latin typeface="微软雅黑" pitchFamily="2" charset="-122"/>
                <a:ea typeface="微软雅黑" pitchFamily="2" charset="-122"/>
                <a:sym typeface="微软雅黑" pitchFamily="2" charset="-122"/>
              </a:rPr>
              <a:t>精液、胚胎、</a:t>
            </a:r>
            <a:r>
              <a:rPr lang="zh-CN" altLang="en-US" strike="noStrike" noProof="1">
                <a:solidFill>
                  <a:srgbClr val="000000"/>
                </a:solidFill>
                <a:latin typeface="微软雅黑" pitchFamily="2" charset="-122"/>
                <a:ea typeface="微软雅黑" pitchFamily="2" charset="-122"/>
                <a:sym typeface="微软雅黑" pitchFamily="2" charset="-122"/>
              </a:rPr>
              <a:t>基因物质等遗传材料。</a:t>
            </a:r>
            <a:endParaRPr lang="zh-CN" altLang="en-US" strike="noStrike" noProof="1">
              <a:solidFill>
                <a:srgbClr val="00000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000000"/>
                </a:solidFill>
                <a:latin typeface="微软雅黑" pitchFamily="2" charset="-122"/>
                <a:ea typeface="微软雅黑" pitchFamily="2" charset="-122"/>
                <a:sym typeface="微软雅黑" pitchFamily="2" charset="-122"/>
              </a:rPr>
              <a:t>本法所称种畜禽，是指经过选育、具有种用价值、适于繁殖后代的畜禽及其卵子（蛋）、</a:t>
            </a:r>
            <a:r>
              <a:rPr lang="zh-CN" altLang="en-US" strike="noStrike" noProof="1">
                <a:solidFill>
                  <a:srgbClr val="FF0000"/>
                </a:solidFill>
                <a:latin typeface="微软雅黑" pitchFamily="2" charset="-122"/>
                <a:ea typeface="微软雅黑" pitchFamily="2" charset="-122"/>
                <a:sym typeface="微软雅黑" pitchFamily="2" charset="-122"/>
              </a:rPr>
              <a:t>精液、胚胎</a:t>
            </a:r>
            <a:r>
              <a:rPr lang="zh-CN" altLang="en-US" strike="noStrike" noProof="1">
                <a:solidFill>
                  <a:srgbClr val="000000"/>
                </a:solidFill>
                <a:latin typeface="微软雅黑" pitchFamily="2" charset="-122"/>
                <a:ea typeface="微软雅黑" pitchFamily="2" charset="-122"/>
                <a:sym typeface="微软雅黑" pitchFamily="2" charset="-122"/>
              </a:rPr>
              <a:t>等。</a:t>
            </a:r>
            <a:endParaRPr lang="zh-CN" altLang="en-US" strike="noStrike" noProof="1">
              <a:solidFill>
                <a:srgbClr val="000000"/>
              </a:solidFill>
              <a:latin typeface="微软雅黑" pitchFamily="2" charset="-122"/>
              <a:ea typeface="微软雅黑" pitchFamily="2" charset="-122"/>
              <a:sym typeface="微软雅黑" pitchFamily="2" charset="-122"/>
            </a:endParaRPr>
          </a:p>
          <a:p>
            <a:pPr lvl="0" fontAlgn="base"/>
            <a:endParaRPr lang="zh-CN" altLang="en-US" strike="noStrike" noProof="1">
              <a:solidFill>
                <a:srgbClr val="000000"/>
              </a:solidFill>
              <a:latin typeface="微软雅黑" pitchFamily="2" charset="-122"/>
              <a:ea typeface="微软雅黑" pitchFamily="2" charset="-122"/>
              <a:sym typeface="微软雅黑" pitchFamily="2" charset="-122"/>
            </a:endParaRPr>
          </a:p>
        </p:txBody>
      </p:sp>
      <p:sp>
        <p:nvSpPr>
          <p:cNvPr id="3" name="圆角矩形 2"/>
          <p:cNvSpPr/>
          <p:nvPr/>
        </p:nvSpPr>
        <p:spPr>
          <a:xfrm>
            <a:off x="174625" y="3511550"/>
            <a:ext cx="8794750" cy="218916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trike="noStrike" noProof="1">
                <a:solidFill>
                  <a:srgbClr val="000000"/>
                </a:solidFill>
                <a:latin typeface="微软雅黑" pitchFamily="2" charset="-122"/>
                <a:ea typeface="微软雅黑" pitchFamily="2" charset="-122"/>
                <a:sym typeface="微软雅黑" pitchFamily="2" charset="-122"/>
              </a:rPr>
              <a:t>第九十四条　本法自</a:t>
            </a:r>
            <a:r>
              <a:rPr lang="zh-CN" altLang="en-US" strike="noStrike" noProof="1">
                <a:solidFill>
                  <a:srgbClr val="FF0000"/>
                </a:solidFill>
                <a:latin typeface="微软雅黑" pitchFamily="2" charset="-122"/>
                <a:ea typeface="微软雅黑" pitchFamily="2" charset="-122"/>
                <a:sym typeface="微软雅黑" pitchFamily="2" charset="-122"/>
              </a:rPr>
              <a:t>2023年3月1日</a:t>
            </a:r>
            <a:r>
              <a:rPr lang="zh-CN" altLang="en-US" strike="noStrike" noProof="1">
                <a:solidFill>
                  <a:srgbClr val="000000"/>
                </a:solidFill>
                <a:latin typeface="微软雅黑" pitchFamily="2" charset="-122"/>
                <a:ea typeface="微软雅黑" pitchFamily="2" charset="-122"/>
                <a:sym typeface="微软雅黑" pitchFamily="2" charset="-122"/>
              </a:rPr>
              <a:t>起施行。</a:t>
            </a:r>
            <a:endParaRPr lang="zh-CN" altLang="en-US" strike="noStrike" noProof="1">
              <a:solidFill>
                <a:srgbClr val="000000"/>
              </a:solidFill>
              <a:latin typeface="微软雅黑" pitchFamily="2" charset="-122"/>
              <a:ea typeface="微软雅黑" pitchFamily="2" charset="-122"/>
              <a:sym typeface="微软雅黑" pitchFamily="2" charset="-122"/>
            </a:endParaRPr>
          </a:p>
        </p:txBody>
      </p:sp>
    </p:spTree>
  </p:cSld>
  <p:clrMapOvr>
    <a:masterClrMapping/>
  </p:clrMapOvr>
  <p:transition>
    <p:random/>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8369" name="标题 3"/>
          <p:cNvSpPr>
            <a:spLocks noGrp="1"/>
          </p:cNvSpPr>
          <p:nvPr>
            <p:ph type="title"/>
          </p:nvPr>
        </p:nvSpPr>
        <p:spPr>
          <a:xfrm>
            <a:off x="457200" y="274638"/>
            <a:ext cx="8007350" cy="500062"/>
          </a:xfrm>
        </p:spPr>
        <p:txBody>
          <a:bodyPr anchor="ctr" anchorCtr="0"/>
          <a:p>
            <a:pPr algn="ctr"/>
            <a:r>
              <a:rPr lang="zh-CN" altLang="en-US">
                <a:sym typeface="微软雅黑" pitchFamily="2" charset="-122"/>
              </a:rPr>
              <a:t>学习宣传贯彻《畜牧法》主要工作</a:t>
            </a:r>
            <a:endParaRPr lang="zh-CN" altLang="en-US">
              <a:sym typeface="微软雅黑" pitchFamily="2" charset="-122"/>
            </a:endParaRPr>
          </a:p>
        </p:txBody>
      </p:sp>
      <p:sp>
        <p:nvSpPr>
          <p:cNvPr id="2" name="圆角矩形 1"/>
          <p:cNvSpPr/>
          <p:nvPr/>
        </p:nvSpPr>
        <p:spPr>
          <a:xfrm>
            <a:off x="174625" y="1139825"/>
            <a:ext cx="8794750" cy="159861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endParaRPr lang="zh-CN" altLang="en-US" strike="noStrike" noProof="1">
              <a:solidFill>
                <a:srgbClr val="000000"/>
              </a:solidFill>
              <a:latin typeface="微软雅黑" pitchFamily="2" charset="-122"/>
              <a:ea typeface="宋体" pitchFamily="2" charset="-122"/>
              <a:sym typeface="微软雅黑" pitchFamily="2" charset="-122"/>
            </a:endParaRPr>
          </a:p>
          <a:p>
            <a:pPr lvl="0" fontAlgn="base"/>
            <a:endParaRPr lang="zh-CN" altLang="en-US" strike="noStrike" noProof="1">
              <a:solidFill>
                <a:srgbClr val="000000"/>
              </a:solidFill>
              <a:latin typeface="微软雅黑" pitchFamily="2" charset="-122"/>
              <a:ea typeface="宋体" pitchFamily="2" charset="-122"/>
              <a:sym typeface="微软雅黑" pitchFamily="2" charset="-122"/>
            </a:endParaRPr>
          </a:p>
          <a:p>
            <a:pPr lvl="0" fontAlgn="base"/>
            <a:endParaRPr lang="zh-CN" altLang="en-US" strike="noStrike" noProof="1">
              <a:solidFill>
                <a:srgbClr val="000000"/>
              </a:solidFill>
              <a:latin typeface="微软雅黑" pitchFamily="2" charset="-122"/>
              <a:ea typeface="宋体" pitchFamily="2" charset="-122"/>
              <a:sym typeface="微软雅黑" pitchFamily="2" charset="-122"/>
            </a:endParaRPr>
          </a:p>
          <a:p>
            <a:pPr lvl="0" fontAlgn="base"/>
            <a:endParaRPr lang="zh-CN" altLang="en-US" strike="noStrike" noProof="1">
              <a:solidFill>
                <a:srgbClr val="000000"/>
              </a:solidFill>
              <a:latin typeface="微软雅黑" pitchFamily="2" charset="-122"/>
              <a:ea typeface="宋体" pitchFamily="2" charset="-122"/>
              <a:sym typeface="微软雅黑" pitchFamily="2" charset="-122"/>
            </a:endParaRPr>
          </a:p>
          <a:p>
            <a:pPr lvl="0" fontAlgn="base"/>
            <a:r>
              <a:rPr lang="zh-CN" altLang="en-US" strike="noStrike" noProof="1">
                <a:solidFill>
                  <a:srgbClr val="000000"/>
                </a:solidFill>
                <a:latin typeface="微软雅黑" pitchFamily="2" charset="-122"/>
                <a:ea typeface="宋体" pitchFamily="2" charset="-122"/>
                <a:sym typeface="微软雅黑" pitchFamily="2" charset="-122"/>
              </a:rPr>
              <a:t>国家</a:t>
            </a:r>
            <a:r>
              <a:rPr lang="en-US" altLang="zh-CN" strike="noStrike" noProof="1">
                <a:solidFill>
                  <a:srgbClr val="000000"/>
                </a:solidFill>
                <a:latin typeface="微软雅黑" pitchFamily="2" charset="-122"/>
                <a:ea typeface="宋体" pitchFamily="2" charset="-122"/>
                <a:sym typeface="微软雅黑" pitchFamily="2" charset="-122"/>
              </a:rPr>
              <a:t>:</a:t>
            </a:r>
            <a:endParaRPr lang="en-US" altLang="zh-CN" strike="noStrike" noProof="1">
              <a:solidFill>
                <a:srgbClr val="000000"/>
              </a:solidFill>
              <a:latin typeface="微软雅黑" pitchFamily="2" charset="-122"/>
              <a:ea typeface="宋体" pitchFamily="2" charset="-122"/>
              <a:sym typeface="微软雅黑" pitchFamily="2" charset="-122"/>
            </a:endParaRPr>
          </a:p>
          <a:p>
            <a:pPr lvl="0" fontAlgn="base"/>
            <a:r>
              <a:rPr lang="zh-CN" altLang="en-US" strike="noStrike" noProof="1">
                <a:solidFill>
                  <a:srgbClr val="000000"/>
                </a:solidFill>
                <a:latin typeface="微软雅黑" pitchFamily="2" charset="-122"/>
                <a:ea typeface="宋体" pitchFamily="2" charset="-122"/>
                <a:sym typeface="微软雅黑" pitchFamily="2" charset="-122"/>
              </a:rPr>
              <a:t>开展专题培训；</a:t>
            </a:r>
            <a:endParaRPr lang="en-US" altLang="zh-CN" strike="noStrike" noProof="1">
              <a:solidFill>
                <a:srgbClr val="000000"/>
              </a:solidFill>
              <a:latin typeface="微软雅黑" pitchFamily="2" charset="-122"/>
              <a:ea typeface="宋体" pitchFamily="2" charset="-122"/>
              <a:sym typeface="微软雅黑" pitchFamily="2" charset="-122"/>
            </a:endParaRPr>
          </a:p>
          <a:p>
            <a:pPr lvl="0" fontAlgn="base"/>
            <a:r>
              <a:rPr lang="zh-CN" altLang="en-US" strike="noStrike" noProof="1">
                <a:solidFill>
                  <a:srgbClr val="000000"/>
                </a:solidFill>
                <a:latin typeface="微软雅黑" pitchFamily="2" charset="-122"/>
                <a:ea typeface="宋体" pitchFamily="2" charset="-122"/>
                <a:sym typeface="微软雅黑" pitchFamily="2" charset="-122"/>
              </a:rPr>
              <a:t>编写《畜牧法》释义；</a:t>
            </a:r>
            <a:endParaRPr lang="zh-CN" altLang="en-US" strike="noStrike" noProof="1">
              <a:solidFill>
                <a:srgbClr val="000000"/>
              </a:solidFill>
              <a:latin typeface="微软雅黑" pitchFamily="2" charset="-122"/>
              <a:ea typeface="宋体" pitchFamily="2" charset="-122"/>
              <a:sym typeface="微软雅黑" pitchFamily="2" charset="-122"/>
            </a:endParaRPr>
          </a:p>
          <a:p>
            <a:pPr lvl="0" fontAlgn="base"/>
            <a:r>
              <a:rPr lang="zh-CN" altLang="en-US" strike="noStrike" noProof="1">
                <a:solidFill>
                  <a:srgbClr val="000000"/>
                </a:solidFill>
                <a:latin typeface="微软雅黑" pitchFamily="2" charset="-122"/>
                <a:ea typeface="宋体" pitchFamily="2" charset="-122"/>
                <a:sym typeface="微软雅黑" pitchFamily="2" charset="-122"/>
              </a:rPr>
              <a:t>制订种畜禽生产许可证管理办法；</a:t>
            </a:r>
            <a:endParaRPr lang="zh-CN" altLang="en-US" strike="noStrike" noProof="1">
              <a:solidFill>
                <a:srgbClr val="000000"/>
              </a:solidFill>
              <a:latin typeface="微软雅黑" pitchFamily="2" charset="-122"/>
              <a:ea typeface="宋体" pitchFamily="2" charset="-122"/>
              <a:sym typeface="微软雅黑" pitchFamily="2" charset="-122"/>
            </a:endParaRPr>
          </a:p>
          <a:p>
            <a:pPr lvl="0" fontAlgn="base"/>
            <a:r>
              <a:rPr lang="zh-CN" altLang="en-US" strike="noStrike" noProof="1">
                <a:solidFill>
                  <a:srgbClr val="000000"/>
                </a:solidFill>
                <a:latin typeface="微软雅黑" pitchFamily="2" charset="-122"/>
                <a:ea typeface="宋体" pitchFamily="2" charset="-122"/>
                <a:sym typeface="微软雅黑" pitchFamily="2" charset="-122"/>
              </a:rPr>
              <a:t>制订畜禽养殖场规模标准和备案管理办法。</a:t>
            </a:r>
            <a:endParaRPr lang="zh-CN" altLang="en-US" strike="noStrike" noProof="1">
              <a:solidFill>
                <a:srgbClr val="000000"/>
              </a:solidFill>
              <a:latin typeface="微软雅黑" pitchFamily="2" charset="-122"/>
              <a:ea typeface="宋体" pitchFamily="2" charset="-122"/>
              <a:sym typeface="微软雅黑" pitchFamily="2" charset="-122"/>
            </a:endParaRPr>
          </a:p>
          <a:p>
            <a:pPr lvl="0" fontAlgn="base"/>
            <a:endParaRPr lang="zh-CN" altLang="en-US" strike="noStrike" noProof="1">
              <a:solidFill>
                <a:srgbClr val="000000"/>
              </a:solidFill>
              <a:latin typeface="微软雅黑" pitchFamily="2" charset="-122"/>
              <a:ea typeface="宋体" pitchFamily="2" charset="-122"/>
              <a:sym typeface="微软雅黑" pitchFamily="2" charset="-122"/>
            </a:endParaRPr>
          </a:p>
          <a:p>
            <a:pPr lvl="0" fontAlgn="base"/>
            <a:r>
              <a:rPr lang="zh-CN" altLang="en-US" strike="noStrike" noProof="1">
                <a:solidFill>
                  <a:srgbClr val="000000"/>
                </a:solidFill>
                <a:latin typeface="微软雅黑" pitchFamily="2" charset="-122"/>
                <a:ea typeface="宋体" pitchFamily="2" charset="-122"/>
                <a:sym typeface="微软雅黑" pitchFamily="2" charset="-122"/>
              </a:rPr>
              <a:t>     </a:t>
            </a:r>
            <a:endParaRPr lang="zh-CN" altLang="en-US" strike="noStrike" noProof="1">
              <a:solidFill>
                <a:srgbClr val="000000"/>
              </a:solidFill>
              <a:latin typeface="微软雅黑" pitchFamily="2" charset="-122"/>
              <a:ea typeface="宋体" pitchFamily="2" charset="-122"/>
              <a:sym typeface="微软雅黑" pitchFamily="2" charset="-122"/>
            </a:endParaRPr>
          </a:p>
          <a:p>
            <a:pPr lvl="0" fontAlgn="base"/>
            <a:endParaRPr lang="zh-CN" altLang="en-US" strike="noStrike" noProof="1">
              <a:solidFill>
                <a:srgbClr val="000000"/>
              </a:solidFill>
              <a:latin typeface="微软雅黑" pitchFamily="2" charset="-122"/>
              <a:ea typeface="宋体" pitchFamily="2" charset="-122"/>
              <a:sym typeface="微软雅黑" pitchFamily="2" charset="-122"/>
            </a:endParaRPr>
          </a:p>
          <a:p>
            <a:pPr lvl="0" fontAlgn="base"/>
            <a:endParaRPr lang="zh-CN" altLang="en-US" strike="noStrike" noProof="1">
              <a:solidFill>
                <a:srgbClr val="000000"/>
              </a:solidFill>
              <a:latin typeface="微软雅黑" pitchFamily="2" charset="-122"/>
              <a:ea typeface="微软雅黑" pitchFamily="2" charset="-122"/>
              <a:sym typeface="微软雅黑" pitchFamily="2" charset="-122"/>
            </a:endParaRPr>
          </a:p>
        </p:txBody>
      </p:sp>
      <p:sp>
        <p:nvSpPr>
          <p:cNvPr id="3" name="圆角矩形 2"/>
          <p:cNvSpPr/>
          <p:nvPr/>
        </p:nvSpPr>
        <p:spPr>
          <a:xfrm>
            <a:off x="174625" y="2876550"/>
            <a:ext cx="8794750" cy="297656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lvl="0"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1pPr>
            <a:lvl2pPr marL="457200" lvl="1"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2pPr>
            <a:lvl3pPr marL="914400" lvl="2"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3pPr>
            <a:lvl4pPr marL="1371600" lvl="3"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4pPr>
            <a:lvl5pPr marL="1828800" lvl="4" indent="0" algn="l" defTabSz="914400" eaLnBrk="1" fontAlgn="base" latinLnBrk="0" hangingPunct="1">
              <a:lnSpc>
                <a:spcPct val="100000"/>
              </a:lnSpc>
              <a:spcBef>
                <a:spcPct val="0"/>
              </a:spcBef>
              <a:spcAft>
                <a:spcPct val="0"/>
              </a:spcAft>
              <a:buFont typeface="Arial" panose="02080604020202020204" pitchFamily="34" charset="0"/>
              <a:buNone/>
              <a:defRPr sz="2000" b="0" i="0" u="none" kern="1200" baseline="0">
                <a:solidFill>
                  <a:schemeClr val="tx1"/>
                </a:solidFill>
                <a:latin typeface="Arial" panose="02080604020202020204" pitchFamily="34" charset="0"/>
                <a:ea typeface="宋体" pitchFamily="2" charset="-122"/>
              </a:defRPr>
            </a:lvl5pPr>
          </a:lstStyle>
          <a:p>
            <a:pPr lvl="0" fontAlgn="base"/>
            <a:r>
              <a:rPr lang="zh-CN" altLang="en-US" strike="noStrike" noProof="1">
                <a:solidFill>
                  <a:srgbClr val="000000"/>
                </a:solidFill>
                <a:latin typeface="微软雅黑" pitchFamily="2" charset="-122"/>
                <a:ea typeface="微软雅黑" pitchFamily="2" charset="-122"/>
                <a:sym typeface="微软雅黑" pitchFamily="2" charset="-122"/>
              </a:rPr>
              <a:t>省：</a:t>
            </a:r>
            <a:endParaRPr lang="zh-CN" altLang="en-US" strike="noStrike" noProof="1">
              <a:solidFill>
                <a:srgbClr val="00000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000000"/>
                </a:solidFill>
                <a:latin typeface="微软雅黑" pitchFamily="2" charset="-122"/>
                <a:ea typeface="微软雅黑" pitchFamily="2" charset="-122"/>
                <a:sym typeface="微软雅黑" pitchFamily="2" charset="-122"/>
              </a:rPr>
              <a:t>发放《畜牧法》单行本及宣传海报；</a:t>
            </a:r>
            <a:endParaRPr lang="zh-CN" altLang="en-US" strike="noStrike" noProof="1">
              <a:solidFill>
                <a:srgbClr val="00000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000000"/>
                </a:solidFill>
                <a:latin typeface="微软雅黑" pitchFamily="2" charset="-122"/>
                <a:ea typeface="微软雅黑" pitchFamily="2" charset="-122"/>
                <a:sym typeface="微软雅黑" pitchFamily="2" charset="-122"/>
              </a:rPr>
              <a:t>在全省畜牧工作会议上对各市及畜牧大县进行培训；</a:t>
            </a:r>
            <a:endParaRPr lang="zh-CN" altLang="en-US" strike="noStrike" noProof="1">
              <a:solidFill>
                <a:srgbClr val="00000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000000"/>
                </a:solidFill>
                <a:latin typeface="微软雅黑" pitchFamily="2" charset="-122"/>
                <a:ea typeface="微软雅黑" pitchFamily="2" charset="-122"/>
                <a:sym typeface="微软雅黑" pitchFamily="2" charset="-122"/>
              </a:rPr>
              <a:t>结合行业协会活动等广泛宣传培训；</a:t>
            </a:r>
            <a:endParaRPr lang="zh-CN" altLang="en-US" strike="noStrike" noProof="1">
              <a:solidFill>
                <a:srgbClr val="000000"/>
              </a:solidFill>
              <a:latin typeface="微软雅黑" pitchFamily="2" charset="-122"/>
              <a:ea typeface="微软雅黑" pitchFamily="2" charset="-122"/>
              <a:sym typeface="微软雅黑" pitchFamily="2" charset="-122"/>
            </a:endParaRPr>
          </a:p>
          <a:p>
            <a:pPr lvl="0" fontAlgn="base"/>
            <a:endParaRPr lang="zh-CN" altLang="en-US" strike="noStrike" noProof="1">
              <a:solidFill>
                <a:srgbClr val="00000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000000"/>
                </a:solidFill>
                <a:latin typeface="微软雅黑" pitchFamily="2" charset="-122"/>
                <a:ea typeface="微软雅黑" pitchFamily="2" charset="-122"/>
                <a:sym typeface="微软雅黑" pitchFamily="2" charset="-122"/>
              </a:rPr>
              <a:t>购买发放《畜牧法》释义；</a:t>
            </a:r>
            <a:endParaRPr lang="zh-CN" altLang="en-US" strike="noStrike" noProof="1">
              <a:solidFill>
                <a:srgbClr val="000000"/>
              </a:solidFill>
              <a:latin typeface="微软雅黑" pitchFamily="2" charset="-122"/>
              <a:ea typeface="微软雅黑" pitchFamily="2" charset="-122"/>
              <a:sym typeface="微软雅黑" pitchFamily="2" charset="-122"/>
            </a:endParaRPr>
          </a:p>
          <a:p>
            <a:pPr lvl="0" fontAlgn="base"/>
            <a:r>
              <a:rPr lang="zh-CN" altLang="en-US" strike="noStrike" noProof="1">
                <a:solidFill>
                  <a:srgbClr val="000000"/>
                </a:solidFill>
                <a:latin typeface="微软雅黑" pitchFamily="2" charset="-122"/>
                <a:ea typeface="微软雅黑" pitchFamily="2" charset="-122"/>
                <a:sym typeface="微软雅黑" pitchFamily="2" charset="-122"/>
              </a:rPr>
              <a:t>制订畜禽养殖户防疫条件、畜禽养殖户畜禽粪污无害化处理和资源化利用要求。</a:t>
            </a:r>
            <a:endParaRPr lang="zh-CN" altLang="en-US" strike="noStrike" noProof="1">
              <a:solidFill>
                <a:srgbClr val="000000"/>
              </a:solidFill>
              <a:latin typeface="微软雅黑" pitchFamily="2" charset="-122"/>
              <a:ea typeface="微软雅黑" pitchFamily="2" charset="-122"/>
              <a:sym typeface="微软雅黑" pitchFamily="2" charset="-122"/>
            </a:endParaRPr>
          </a:p>
          <a:p>
            <a:pPr lvl="0" fontAlgn="base"/>
            <a:endParaRPr lang="zh-CN" altLang="en-US" strike="noStrike" noProof="1">
              <a:solidFill>
                <a:srgbClr val="000000"/>
              </a:solidFill>
              <a:latin typeface="微软雅黑" pitchFamily="2" charset="-122"/>
              <a:ea typeface="微软雅黑" pitchFamily="2" charset="-122"/>
              <a:sym typeface="微软雅黑" pitchFamily="2" charset="-122"/>
            </a:endParaRPr>
          </a:p>
        </p:txBody>
      </p:sp>
    </p:spTree>
  </p:cSld>
  <p:clrMapOvr>
    <a:masterClrMapping/>
  </p:clrMapOvr>
  <p:transition>
    <p:random/>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9393" name="图片 7" descr="4080900f20d464d19475e4d3409a239"/>
          <p:cNvPicPr>
            <a:picLocks noGrp="1" noChangeAspect="1"/>
          </p:cNvPicPr>
          <p:nvPr/>
        </p:nvPicPr>
        <p:blipFill>
          <a:blip r:embed="rId1"/>
          <a:stretch>
            <a:fillRect/>
          </a:stretch>
        </p:blipFill>
        <p:spPr>
          <a:xfrm>
            <a:off x="9525" y="46038"/>
            <a:ext cx="9202738" cy="6788150"/>
          </a:xfrm>
          <a:prstGeom prst="rect">
            <a:avLst/>
          </a:prstGeom>
          <a:noFill/>
          <a:ln w="9525">
            <a:noFill/>
          </a:ln>
        </p:spPr>
      </p:pic>
      <p:pic>
        <p:nvPicPr>
          <p:cNvPr id="59394" name="Picture 2" descr="xx"/>
          <p:cNvPicPr>
            <a:picLocks noChangeAspect="1"/>
          </p:cNvPicPr>
          <p:nvPr/>
        </p:nvPicPr>
        <p:blipFill>
          <a:blip r:embed="rId2"/>
          <a:stretch>
            <a:fillRect/>
          </a:stretch>
        </p:blipFill>
        <p:spPr>
          <a:xfrm>
            <a:off x="2405063" y="46038"/>
            <a:ext cx="4333875" cy="3114675"/>
          </a:xfrm>
          <a:prstGeom prst="rect">
            <a:avLst/>
          </a:prstGeom>
          <a:noFill/>
          <a:ln w="9525">
            <a:noFill/>
          </a:ln>
        </p:spPr>
      </p:pic>
    </p:spTree>
  </p:cSld>
  <p:clrMapOvr>
    <a:masterClrMapping/>
  </p:clrMapOvr>
  <p:transition>
    <p:random/>
  </p:transition>
</p:sld>
</file>

<file path=ppt/theme/theme1.xml><?xml version="1.0" encoding="utf-8"?>
<a:theme xmlns:a="http://schemas.openxmlformats.org/drawingml/2006/main" name="7_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Office 主题_4">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8788</Words>
  <Application>WPS 演示</Application>
  <PresentationFormat>全屏显示(4:3)</PresentationFormat>
  <Paragraphs>438</Paragraphs>
  <Slides>57</Slides>
  <Notes>0</Notes>
  <HiddenSlides>0</HiddenSlides>
  <MMClips>0</MMClips>
  <ScaleCrop>false</ScaleCrop>
  <HeadingPairs>
    <vt:vector size="6" baseType="variant">
      <vt:variant>
        <vt:lpstr>已用的字体</vt:lpstr>
      </vt:variant>
      <vt:variant>
        <vt:i4>15</vt:i4>
      </vt:variant>
      <vt:variant>
        <vt:lpstr>主题</vt:lpstr>
      </vt:variant>
      <vt:variant>
        <vt:i4>2</vt:i4>
      </vt:variant>
      <vt:variant>
        <vt:lpstr>幻灯片标题</vt:lpstr>
      </vt:variant>
      <vt:variant>
        <vt:i4>57</vt:i4>
      </vt:variant>
    </vt:vector>
  </HeadingPairs>
  <TitlesOfParts>
    <vt:vector size="74" baseType="lpstr">
      <vt:lpstr>Arial</vt:lpstr>
      <vt:lpstr>宋体</vt:lpstr>
      <vt:lpstr>Wingdings</vt:lpstr>
      <vt:lpstr>Nimbus Roman No9 L</vt:lpstr>
      <vt:lpstr>方正书宋_GBK</vt:lpstr>
      <vt:lpstr>黑体</vt:lpstr>
      <vt:lpstr>仿宋_GB2312</vt:lpstr>
      <vt:lpstr>Calibri</vt:lpstr>
      <vt:lpstr>DejaVu Sans</vt:lpstr>
      <vt:lpstr>微软雅黑</vt:lpstr>
      <vt:lpstr>方正小标宋简体</vt:lpstr>
      <vt:lpstr>宋体</vt:lpstr>
      <vt:lpstr>Arial Unicode MS</vt:lpstr>
      <vt:lpstr>Times New Roman</vt:lpstr>
      <vt:lpstr>微软雅黑</vt:lpstr>
      <vt:lpstr>7_Office 主题</vt:lpstr>
      <vt:lpstr>4_Office 主题_4</vt:lpstr>
      <vt:lpstr>PowerPoint 演示文稿</vt:lpstr>
      <vt:lpstr>PowerPoint 演示文稿</vt:lpstr>
      <vt:lpstr>PowerPoint 演示文稿</vt:lpstr>
      <vt:lpstr>（一）产业背景 </vt:lpstr>
      <vt:lpstr>广东:畜牧业生产大省、畜产品消费大省</vt:lpstr>
      <vt:lpstr>养殖场户数量多</vt:lpstr>
      <vt:lpstr>PowerPoint 演示文稿</vt:lpstr>
      <vt:lpstr>一、畜牧法修订的主要背景</vt:lpstr>
      <vt:lpstr>国务院办公厅关于稳定生猪生产促进转型升级的意见 （国办发〔2019〕44号）</vt:lpstr>
      <vt:lpstr>国务院办公厅关于促进畜牧业高质量发展的意见 （国办发〔2020〕31号）</vt:lpstr>
      <vt:lpstr>农业农村部关于印发《加快生猪生产恢复发展三年行动方案》的通知 （农牧发〔2019〕39号）</vt:lpstr>
      <vt:lpstr>生猪产能调控实施方案</vt:lpstr>
      <vt:lpstr>（三）修订过程</vt:lpstr>
      <vt:lpstr>二、畜牧法修订主要亮点</vt:lpstr>
      <vt:lpstr>二、畜牧法修订主要亮点</vt:lpstr>
      <vt:lpstr>二、畜牧法修订主要亮点</vt:lpstr>
      <vt:lpstr>PowerPoint 演示文稿</vt:lpstr>
      <vt:lpstr>PowerPoint 演示文稿</vt:lpstr>
      <vt:lpstr>PowerPoint 演示文稿</vt:lpstr>
      <vt:lpstr>PowerPoint 演示文稿</vt:lpstr>
      <vt:lpstr>PowerPoint 演示文稿</vt:lpstr>
      <vt:lpstr>三、畜牧法修订主要内容</vt:lpstr>
      <vt:lpstr>PowerPoint 演示文稿</vt:lpstr>
      <vt:lpstr>第一章 总则</vt:lpstr>
      <vt:lpstr>第一章 总则</vt:lpstr>
      <vt:lpstr>第一章 总则</vt:lpstr>
      <vt:lpstr>第二章 畜禽遗传资源保护</vt:lpstr>
      <vt:lpstr>农业农村部公告第303号（2020年5月） ——国家畜禽遗传资源目录</vt:lpstr>
      <vt:lpstr> ——国家畜禽遗传资源名录（2021年版） </vt:lpstr>
      <vt:lpstr>第二章 畜禽遗传资源保护</vt:lpstr>
      <vt:lpstr>第二章 畜禽遗传资源保护</vt:lpstr>
      <vt:lpstr>第三章 种畜禽品种选育与生产经营</vt:lpstr>
      <vt:lpstr>第三章 种畜禽品种选育与生产经营</vt:lpstr>
      <vt:lpstr>第三章 种畜禽品种选育与生产经营</vt:lpstr>
      <vt:lpstr>第三章 种畜禽品种选育与生产经营</vt:lpstr>
      <vt:lpstr>第三章 种畜禽品种选育与生产经营</vt:lpstr>
      <vt:lpstr>第四章 畜禽养殖</vt:lpstr>
      <vt:lpstr>第四章 畜禽养殖</vt:lpstr>
      <vt:lpstr>PowerPoint 演示文稿</vt:lpstr>
      <vt:lpstr>《自然资源部农业农村部关于设施农业用地管理有关问题的通知》（自然资规〔2019〕4号）：“养殖设施允许建设多层建筑”</vt:lpstr>
      <vt:lpstr>第四章  畜禽养殖</vt:lpstr>
      <vt:lpstr>第四章 畜禽养殖</vt:lpstr>
      <vt:lpstr>第四章  畜禽养殖</vt:lpstr>
      <vt:lpstr>第四章  畜禽养殖</vt:lpstr>
      <vt:lpstr>第五章    草原畜牧业  （第五十二条至第六十条，9条）</vt:lpstr>
      <vt:lpstr>第六章  畜禽交易与运输</vt:lpstr>
      <vt:lpstr>第七章  畜禽屠宰</vt:lpstr>
      <vt:lpstr>第七章  畜禽屠宰</vt:lpstr>
      <vt:lpstr>第七章  畜禽屠宰</vt:lpstr>
      <vt:lpstr>第八章  保障与监督</vt:lpstr>
      <vt:lpstr>第八章  保障与监督</vt:lpstr>
      <vt:lpstr>第九章  法律责任</vt:lpstr>
      <vt:lpstr>第九章  法律责任</vt:lpstr>
      <vt:lpstr>第九章  法律责任</vt:lpstr>
      <vt:lpstr>第十章  附则</vt:lpstr>
      <vt:lpstr>学习宣传贯彻《畜牧法》主要工作</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user</cp:lastModifiedBy>
  <cp:revision>213</cp:revision>
  <dcterms:created xsi:type="dcterms:W3CDTF">2023-06-26T08:46:22Z</dcterms:created>
  <dcterms:modified xsi:type="dcterms:W3CDTF">2023-06-26T08:46:22Z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r8>1</vt:r8>
  </property>
  <property fmtid="{D5CDD505-2E9C-101B-9397-08002B2CF9AE}" pid="3" name="KSOProductBuildVer">
    <vt:lpwstr>2052-11.8.2.11653</vt:lpwstr>
  </property>
  <property fmtid="{D5CDD505-2E9C-101B-9397-08002B2CF9AE}" pid="4" name="ICV">
    <vt:lpwstr>9145F4414FACB143EF039964A531BC64</vt:lpwstr>
  </property>
</Properties>
</file>